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7" r:id="rId2"/>
  </p:sldMasterIdLst>
  <p:notesMasterIdLst>
    <p:notesMasterId r:id="rId25"/>
  </p:notesMasterIdLst>
  <p:sldIdLst>
    <p:sldId id="256" r:id="rId3"/>
    <p:sldId id="257" r:id="rId4"/>
    <p:sldId id="271" r:id="rId5"/>
    <p:sldId id="258" r:id="rId6"/>
    <p:sldId id="273" r:id="rId7"/>
    <p:sldId id="274" r:id="rId8"/>
    <p:sldId id="272" r:id="rId9"/>
    <p:sldId id="265" r:id="rId10"/>
    <p:sldId id="260" r:id="rId11"/>
    <p:sldId id="261" r:id="rId12"/>
    <p:sldId id="277" r:id="rId13"/>
    <p:sldId id="262" r:id="rId14"/>
    <p:sldId id="275" r:id="rId15"/>
    <p:sldId id="266" r:id="rId16"/>
    <p:sldId id="276" r:id="rId17"/>
    <p:sldId id="263" r:id="rId18"/>
    <p:sldId id="264" r:id="rId19"/>
    <p:sldId id="267" r:id="rId20"/>
    <p:sldId id="268" r:id="rId21"/>
    <p:sldId id="269" r:id="rId22"/>
    <p:sldId id="270" r:id="rId23"/>
    <p:sldId id="259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83D"/>
    <a:srgbClr val="FF0D2B"/>
    <a:srgbClr val="FF00AC"/>
    <a:srgbClr val="FB73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7"/>
    <p:restoredTop sz="93227"/>
  </p:normalViewPr>
  <p:slideViewPr>
    <p:cSldViewPr snapToGrid="0" snapToObjects="1">
      <p:cViewPr>
        <p:scale>
          <a:sx n="105" d="100"/>
          <a:sy n="105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3750-6B46-E844-9237-BE60007EA12A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546F3-1ED0-514C-9E6F-EB3BBD471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26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46F3-1ED0-514C-9E6F-EB3BBD47108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46F3-1ED0-514C-9E6F-EB3BBD47108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80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02D59-4A99-4837-8C00-1B66D0C60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0059638-26F6-5921-6F11-CE52D5031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3D8695-D49B-80DE-0D67-280C9DFF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D8F8E5-0C4A-754F-BC4E-97C78C7F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6B9C70-BCD5-84E4-7BA0-394F0B3D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40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066F2-6AC7-99F7-59E7-E3CAC7AC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F0A6DD-83BE-6A08-0749-C4825D0B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578E4D-13A0-1A6F-0DC0-06F7CA9C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C4F4E9-F7D2-62B6-6499-FEDD71F1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5BDA07-748B-9549-E0AB-7863976D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3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3340DCC-BE2E-AC50-75CA-F57B11899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50FD45D-5DDA-A594-3B43-F78A43F8E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BB4A86-643B-3626-239D-297A2767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F84A5-8E35-80E7-8C78-FBEA730A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724D40-1008-B49B-A521-B976C913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5172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C9A74C-0F03-B479-E3A5-0B2DB1F8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219B9EC-8C6B-F2F9-51AE-822ABF68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59F2-D9F3-7346-BA68-386AF6217644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B2ED4-C376-611A-7F62-A90C24D2F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939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8C513F-3120-3C13-334A-B7B56CCFD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6418F7-F785-7002-CB88-77EF54EE2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E1587E-0D1F-14BA-8B83-45D8F920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400393-AE5B-75A7-B1B2-4F50C142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5AED4E-0F93-5E8A-2D61-33EE1DC6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695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95E2F-EFA7-83BA-37F2-0D483716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73C5FB-DAD5-9462-7A50-210B8835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27B05B-2F19-1506-BDD9-9C85F2A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E7A9B-BB19-AD6D-6174-A8E37B41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72867-710C-8AD1-8625-6D8EBF6D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4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C559DD-7A5E-E1A4-E435-EE439EF1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C59392-57CB-D2CB-5EDA-91C186688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098961-5C73-B254-BBC8-5ABA373A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15BDDA-5D13-78CC-1D03-883E33D2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6E8949-8CED-672B-7BDB-685E61B7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02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BE174-EF66-02EE-71E6-9A5D9E7D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71551-E546-0599-3B87-76FAE3A3D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6BAD8-F1BD-320E-13BE-2D4240596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793C1B-C519-6F45-A70E-95DE77EC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E0ECA4-8EA6-A785-743F-A9701372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243A06-2737-7D0E-FDFF-AF034116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178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8948A-CA90-4CAB-46ED-8CB4805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9CCF51-9966-F3A9-1645-19B92219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413E19-DE72-7D95-F68D-97F26149F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D5EE90-EA69-3DE4-C17C-028CC868F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1166357-A3E6-666D-5E8C-E87E5E243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368EFD9-27B9-274D-75DA-D2F9547E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FA82EF6-0C02-D62B-D746-CC4DC12C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B4747C-BAEF-8DB0-6350-60D16E7D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534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B345C2-2E86-9DC3-ADCB-1FB0FE66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D0FF7F-C9E5-97D7-2A26-042066CA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5ACF92-CD82-C136-B4CD-F4203569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925B6A-36BD-5E01-1E28-4B728B86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83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E37A6E4-D722-E21D-D019-548D1D7C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153EC0-B6FE-F9D5-184B-92AB5C4A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906808-51B7-25F8-E0F2-9A188B62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14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38D4DF-2692-C3FC-4150-606032D7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251A03-C8A8-A7D2-433E-AA11CA15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68C9ED-08F2-C2BD-D43B-E683A91D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15750F-4B91-52BA-3515-990BC2EF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E868F-09C0-64EB-3BAA-5A7644DE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114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2D61E-7B9E-BC7D-C25F-561614A2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2D3B7-2EC3-FDC8-FABB-99FBDC5F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C798BB2-755D-33BE-9220-C20B910CE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685CFF-150B-6C0D-2D14-2E345E93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A07764-724E-AC73-F8FC-94F0088B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6265E2-7ABD-7F70-1F98-DE34E2E6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79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DCCCD3-B851-F4BF-ECC9-2912C225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46826C-510F-1904-BAF3-64CDA7200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ED44468-0994-40D7-9541-9FF516718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1FD238-C2FC-2589-5BFB-37E1418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9F86C0-1014-2C2E-BFD8-83B81AD4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FFF91C-F455-4245-6173-9B533C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5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069974-A397-8043-A06B-456CC6A8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D5A00-AECE-ECCA-E70D-FC3B60393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724F62-2BF2-5D9D-0B5E-FFDEB1A7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9F41B8-FC2A-4199-DA72-AB7C8044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CEAD12-53AD-5D6A-56C5-9DD453C2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2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7C5E2A4-7CC7-141E-64E7-5D59138C3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B8D849-C529-429A-ECB9-35A35384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6034BB-1366-C069-7435-D929D5AA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96AFFF-290C-B842-1C2B-5201F7BB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2E290A-9238-F789-2BB5-1836035A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62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AEB9A-648F-046B-8631-76ECA15D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A409C8-A752-9D03-4BAE-D31D689D2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D2029-04EA-1739-3A9A-EACC7A6A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12AF47-9FB2-A047-7845-78D754B5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89EC1-FC6E-B432-94CB-9C8C9697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6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87073-77EF-FC73-3634-B54896D0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800C82-DC74-3628-E95D-72407EDD7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CA42FE-95EA-F625-4D8B-F6397AD17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E264EC-7881-C659-3831-9CA45D7A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1C33A6-465A-0895-8819-109002115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35D747-5896-F741-A840-2883EAB1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18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5D4AB-8BC1-EFA5-FC80-71FD03AB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9D69E-E6B9-FEC4-7EC2-59121316A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2718C3-68E1-F315-E84F-C0104C0C5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A9D4263-72BF-EC30-3EFB-31E088A3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1F2C03C-E7F4-3840-58F8-6CE5D2B2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394A7EC-AF11-A372-2EBB-212F9452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9B98A18-F343-5F00-B342-FB4912FF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B7696DA-1987-0D5B-D8FD-8B4251D0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81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600C1-447A-646E-0482-34E602B6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AC96BDC-11D1-8878-9DBC-DB11F31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B5EA97-EA91-4222-C321-78E0874F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A67CDE-64AD-954F-E801-CE3C5980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22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EDCB3F-E5D7-4A6A-6885-4AC84F5D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B23EEAE-C372-D377-C4F6-AF773A17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4C147E-BB30-8105-36A4-FF1EF154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3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B3F82C-3F08-5C18-DF46-6245A01E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03A405-DAD1-26E0-4B78-1870FB37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1C6DAB-084C-545C-CE5C-01CF2E4BB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32BFE-B255-976B-6B70-8E4B388D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7E4FE6-40F0-25F3-8D0D-0142DAA1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CFF74B-5BF9-634A-B637-6AB871A5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8A8F49-C3E8-C41F-6F45-474F2871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008CDF-1B77-B4D5-1C86-6D7AC2B8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3228B7-7386-492A-437E-01A9B708D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C50ED6-D44B-F1F2-2C3F-B6C2646B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24B2B6-519B-A8D0-7BD0-659D6E4A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10B86F-05B9-2BE8-3E6D-35287240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97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8B0134-7EA7-42E0-C881-5C2D814A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0194118-C8C5-5F74-A787-3A5BBBF6DCAB}"/>
              </a:ext>
            </a:extLst>
          </p:cNvPr>
          <p:cNvSpPr/>
          <p:nvPr userDrawn="1"/>
        </p:nvSpPr>
        <p:spPr>
          <a:xfrm>
            <a:off x="0" y="0"/>
            <a:ext cx="12192000" cy="7025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8" name="タイトル プレースホルダー 8">
            <a:extLst>
              <a:ext uri="{FF2B5EF4-FFF2-40B4-BE49-F238E27FC236}">
                <a16:creationId xmlns:a16="http://schemas.microsoft.com/office/drawing/2014/main" id="{28919989-28A5-C8A8-0D1E-E6509329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2" y="13447"/>
            <a:ext cx="11900647" cy="70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タイトル</a:t>
            </a:r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F0A41C81-8FD9-93B9-0E1C-0666C07BB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059F2-D9F3-7346-BA68-386AF6217644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2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E771A61-0806-6502-B35D-06E5F092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57CA21-FDF3-844D-C202-1BF35D59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253A7-F17E-6000-4B90-3E2864D7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56A29-E9DA-5965-F709-E4F17399D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9C5E46-058C-DA69-5677-3A87CBB54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74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90AB2-8414-2AA3-8609-01B20633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88"/>
            <a:ext cx="10515600" cy="7016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階層構造（全体像）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A4F14CA-0374-5DFC-47C8-A6A99A677431}"/>
              </a:ext>
            </a:extLst>
          </p:cNvPr>
          <p:cNvSpPr/>
          <p:nvPr/>
        </p:nvSpPr>
        <p:spPr>
          <a:xfrm>
            <a:off x="4409607" y="814254"/>
            <a:ext cx="2695732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栄養管理メニュー</a:t>
            </a:r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269F70-9D4E-38EF-D6F9-3D726D3C653C}"/>
              </a:ext>
            </a:extLst>
          </p:cNvPr>
          <p:cNvSpPr/>
          <p:nvPr/>
        </p:nvSpPr>
        <p:spPr>
          <a:xfrm>
            <a:off x="3187907" y="1939733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ホームメニュー</a:t>
            </a:r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6DFCD0B-1AB3-A5B3-5D10-44C1FEB0273F}"/>
              </a:ext>
            </a:extLst>
          </p:cNvPr>
          <p:cNvSpPr/>
          <p:nvPr/>
        </p:nvSpPr>
        <p:spPr>
          <a:xfrm>
            <a:off x="279813" y="1936732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ユーザ機能ポータルメニュー</a:t>
            </a:r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7FADB5-6A89-13CC-53FA-70AF78C0563E}"/>
              </a:ext>
            </a:extLst>
          </p:cNvPr>
          <p:cNvSpPr/>
          <p:nvPr/>
        </p:nvSpPr>
        <p:spPr>
          <a:xfrm>
            <a:off x="6096000" y="1936732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食品管理メニュー</a:t>
            </a:r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3458118-365C-A5F8-2041-607C89EC3317}"/>
              </a:ext>
            </a:extLst>
          </p:cNvPr>
          <p:cNvSpPr/>
          <p:nvPr/>
        </p:nvSpPr>
        <p:spPr>
          <a:xfrm>
            <a:off x="9004094" y="1936732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レシピ管理メニュー</a:t>
            </a:r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159CF10-AE6F-9500-83B6-DABA3445D121}"/>
              </a:ext>
            </a:extLst>
          </p:cNvPr>
          <p:cNvSpPr/>
          <p:nvPr/>
        </p:nvSpPr>
        <p:spPr>
          <a:xfrm>
            <a:off x="1565219" y="3892039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ユーザ登録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F2816F8-CE9A-A7BD-8982-39D12B83F3ED}"/>
              </a:ext>
            </a:extLst>
          </p:cNvPr>
          <p:cNvSpPr/>
          <p:nvPr/>
        </p:nvSpPr>
        <p:spPr>
          <a:xfrm>
            <a:off x="1565220" y="2902880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ログイン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977A3A-D3C1-05D4-4395-065A34F1104E}"/>
              </a:ext>
            </a:extLst>
          </p:cNvPr>
          <p:cNvSpPr/>
          <p:nvPr/>
        </p:nvSpPr>
        <p:spPr>
          <a:xfrm>
            <a:off x="7376408" y="2902880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食品登録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DE85EDE-468E-F01E-F641-39AF8EF600CE}"/>
              </a:ext>
            </a:extLst>
          </p:cNvPr>
          <p:cNvSpPr/>
          <p:nvPr/>
        </p:nvSpPr>
        <p:spPr>
          <a:xfrm>
            <a:off x="10310130" y="2933913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レシピ登録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8895A64-5109-9ACD-40DD-D2D04A1DF70F}"/>
              </a:ext>
            </a:extLst>
          </p:cNvPr>
          <p:cNvSpPr/>
          <p:nvPr/>
        </p:nvSpPr>
        <p:spPr>
          <a:xfrm>
            <a:off x="10310130" y="3884015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レシピ閲覧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6C0EB5C-9D27-2551-593F-F01B3C576B27}"/>
              </a:ext>
            </a:extLst>
          </p:cNvPr>
          <p:cNvSpPr/>
          <p:nvPr/>
        </p:nvSpPr>
        <p:spPr>
          <a:xfrm>
            <a:off x="10298254" y="4834117"/>
            <a:ext cx="1630180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レシピイート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B8DFC32-415C-8DDF-0D94-6C65D1465C2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757473" y="1409077"/>
            <a:ext cx="0" cy="290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2E8206F-0C67-EBAA-8FDC-433E5379DCC6}"/>
              </a:ext>
            </a:extLst>
          </p:cNvPr>
          <p:cNvCxnSpPr>
            <a:cxnSpLocks/>
          </p:cNvCxnSpPr>
          <p:nvPr/>
        </p:nvCxnSpPr>
        <p:spPr>
          <a:xfrm flipH="1">
            <a:off x="1199213" y="1699911"/>
            <a:ext cx="87542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755EE21-0745-B334-D33F-278318B85E1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199213" y="1699911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6AA8A630-55BF-AAB7-FA05-A0A6F77BFFE2}"/>
              </a:ext>
            </a:extLst>
          </p:cNvPr>
          <p:cNvCxnSpPr>
            <a:cxnSpLocks/>
          </p:cNvCxnSpPr>
          <p:nvPr/>
        </p:nvCxnSpPr>
        <p:spPr>
          <a:xfrm>
            <a:off x="4116673" y="1696500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641B423-CDAF-ED92-1A92-8EC74EBC8164}"/>
              </a:ext>
            </a:extLst>
          </p:cNvPr>
          <p:cNvCxnSpPr>
            <a:cxnSpLocks/>
          </p:cNvCxnSpPr>
          <p:nvPr/>
        </p:nvCxnSpPr>
        <p:spPr>
          <a:xfrm>
            <a:off x="7015399" y="1690867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71A43BB-E0D1-C6C8-24E4-2E7A87B2E90D}"/>
              </a:ext>
            </a:extLst>
          </p:cNvPr>
          <p:cNvCxnSpPr>
            <a:cxnSpLocks/>
          </p:cNvCxnSpPr>
          <p:nvPr/>
        </p:nvCxnSpPr>
        <p:spPr>
          <a:xfrm>
            <a:off x="9942238" y="1690867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27F5022-3AB1-6EC6-2265-21E98A48991F}"/>
              </a:ext>
            </a:extLst>
          </p:cNvPr>
          <p:cNvCxnSpPr>
            <a:cxnSpLocks/>
          </p:cNvCxnSpPr>
          <p:nvPr/>
        </p:nvCxnSpPr>
        <p:spPr>
          <a:xfrm>
            <a:off x="1199213" y="2531554"/>
            <a:ext cx="0" cy="1657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E9B6916-58FF-51A7-C05C-5F50F3368813}"/>
              </a:ext>
            </a:extLst>
          </p:cNvPr>
          <p:cNvCxnSpPr>
            <a:cxnSpLocks/>
          </p:cNvCxnSpPr>
          <p:nvPr/>
        </p:nvCxnSpPr>
        <p:spPr>
          <a:xfrm flipH="1">
            <a:off x="7002914" y="2526448"/>
            <a:ext cx="12485" cy="673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E89F3D8-F1E1-905C-8A21-6A9F165672B6}"/>
              </a:ext>
            </a:extLst>
          </p:cNvPr>
          <p:cNvCxnSpPr>
            <a:cxnSpLocks/>
          </p:cNvCxnSpPr>
          <p:nvPr/>
        </p:nvCxnSpPr>
        <p:spPr>
          <a:xfrm>
            <a:off x="9942238" y="2526448"/>
            <a:ext cx="0" cy="2605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B06C6A67-912D-221F-595C-1DE121EF9F97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213" y="3200291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EF4F564-4D83-108A-616B-55B34D78DA6F}"/>
              </a:ext>
            </a:extLst>
          </p:cNvPr>
          <p:cNvCxnSpPr>
            <a:cxnSpLocks/>
          </p:cNvCxnSpPr>
          <p:nvPr/>
        </p:nvCxnSpPr>
        <p:spPr>
          <a:xfrm flipH="1" flipV="1">
            <a:off x="1199213" y="4181428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42C1CFE-D4AE-4872-9396-458B1336F7DF}"/>
              </a:ext>
            </a:extLst>
          </p:cNvPr>
          <p:cNvCxnSpPr>
            <a:cxnSpLocks/>
          </p:cNvCxnSpPr>
          <p:nvPr/>
        </p:nvCxnSpPr>
        <p:spPr>
          <a:xfrm flipH="1" flipV="1">
            <a:off x="7002914" y="3200290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20BBEAC-4F5A-34C6-E7B5-2C3AD3DA0565}"/>
              </a:ext>
            </a:extLst>
          </p:cNvPr>
          <p:cNvCxnSpPr>
            <a:cxnSpLocks/>
          </p:cNvCxnSpPr>
          <p:nvPr/>
        </p:nvCxnSpPr>
        <p:spPr>
          <a:xfrm flipH="1" flipV="1">
            <a:off x="9953469" y="3200290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49FF052E-82FE-1F44-3666-CBD65DE70703}"/>
              </a:ext>
            </a:extLst>
          </p:cNvPr>
          <p:cNvCxnSpPr>
            <a:cxnSpLocks/>
          </p:cNvCxnSpPr>
          <p:nvPr/>
        </p:nvCxnSpPr>
        <p:spPr>
          <a:xfrm flipH="1" flipV="1">
            <a:off x="9953469" y="4181427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03109A1C-6C98-329B-D0FC-5A9F7C697004}"/>
              </a:ext>
            </a:extLst>
          </p:cNvPr>
          <p:cNvCxnSpPr>
            <a:cxnSpLocks/>
          </p:cNvCxnSpPr>
          <p:nvPr/>
        </p:nvCxnSpPr>
        <p:spPr>
          <a:xfrm flipH="1" flipV="1">
            <a:off x="9942238" y="5131528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7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659068" y="233613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659067" y="233613"/>
            <a:ext cx="5847472" cy="989746"/>
            <a:chOff x="3183986" y="256735"/>
            <a:chExt cx="5847472" cy="98974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330521" y="339445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319887" y="370403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FFD45E4-0711-FF04-5BF7-8C1DA1F22CCA}"/>
              </a:ext>
            </a:extLst>
          </p:cNvPr>
          <p:cNvSpPr/>
          <p:nvPr/>
        </p:nvSpPr>
        <p:spPr>
          <a:xfrm>
            <a:off x="3741117" y="814218"/>
            <a:ext cx="1119286" cy="324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E7BAF87-1B28-81C9-2B56-F8BD49D8D876}"/>
              </a:ext>
            </a:extLst>
          </p:cNvPr>
          <p:cNvSpPr/>
          <p:nvPr/>
        </p:nvSpPr>
        <p:spPr>
          <a:xfrm>
            <a:off x="4940397" y="824438"/>
            <a:ext cx="11192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レシピ一覧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D0DE279-D0AB-CA31-BB54-43250784A257}"/>
              </a:ext>
            </a:extLst>
          </p:cNvPr>
          <p:cNvGrpSpPr/>
          <p:nvPr/>
        </p:nvGrpSpPr>
        <p:grpSpPr>
          <a:xfrm>
            <a:off x="3831425" y="1665550"/>
            <a:ext cx="2437292" cy="1071359"/>
            <a:chOff x="878351" y="2082005"/>
            <a:chExt cx="2437292" cy="1071359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BD8D40E-1BA4-802F-485E-23371AAD496D}"/>
                </a:ext>
              </a:extLst>
            </p:cNvPr>
            <p:cNvSpPr/>
            <p:nvPr/>
          </p:nvSpPr>
          <p:spPr>
            <a:xfrm>
              <a:off x="878351" y="2082005"/>
              <a:ext cx="2437292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D9DBAE8-CCEA-09C0-0010-1667D99F4B23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E5EBE31-8D0D-C99F-E527-8EA0F5B9C647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8FDBF79-868D-FE7A-56D7-1979218C0DCB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7426282C-254D-7EDD-F02E-0D330CA24385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1CE638-8D7F-AC80-2B63-06A5EEE758E2}"/>
              </a:ext>
            </a:extLst>
          </p:cNvPr>
          <p:cNvGrpSpPr/>
          <p:nvPr/>
        </p:nvGrpSpPr>
        <p:grpSpPr>
          <a:xfrm>
            <a:off x="3832532" y="2801376"/>
            <a:ext cx="2437292" cy="1071359"/>
            <a:chOff x="878352" y="2082005"/>
            <a:chExt cx="2437292" cy="1071359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D4FFB210-8D72-4F2C-DC8E-ED8EECAB59C0}"/>
                </a:ext>
              </a:extLst>
            </p:cNvPr>
            <p:cNvSpPr/>
            <p:nvPr/>
          </p:nvSpPr>
          <p:spPr>
            <a:xfrm>
              <a:off x="878352" y="2082005"/>
              <a:ext cx="2437292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EA564AA7-A32E-EF67-0D41-98310BA2A7E9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FDE8A630-683F-F0BE-2246-A29F28A891ED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5C2B3B3-E83F-6E82-3424-154A482B4EEF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0DFB2FB7-50C0-24BA-D5E6-077F52589E6D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5C5875-491D-C8DC-E196-DB83C65167F8}"/>
              </a:ext>
            </a:extLst>
          </p:cNvPr>
          <p:cNvSpPr txBox="1"/>
          <p:nvPr/>
        </p:nvSpPr>
        <p:spPr>
          <a:xfrm>
            <a:off x="4893392" y="3879183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D7A4DA7-C562-D434-E646-19BF9E1B7568}"/>
              </a:ext>
            </a:extLst>
          </p:cNvPr>
          <p:cNvSpPr/>
          <p:nvPr/>
        </p:nvSpPr>
        <p:spPr>
          <a:xfrm>
            <a:off x="7689788" y="6377148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レシピを登録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8CC3201-985E-91E5-D206-3FF3033DE1D7}"/>
              </a:ext>
            </a:extLst>
          </p:cNvPr>
          <p:cNvSpPr txBox="1"/>
          <p:nvPr/>
        </p:nvSpPr>
        <p:spPr>
          <a:xfrm>
            <a:off x="3729807" y="1287826"/>
            <a:ext cx="739114" cy="31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食材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05F68678-93DB-D412-1AAF-4EB19145B98A}"/>
              </a:ext>
            </a:extLst>
          </p:cNvPr>
          <p:cNvSpPr txBox="1"/>
          <p:nvPr/>
        </p:nvSpPr>
        <p:spPr>
          <a:xfrm>
            <a:off x="3833425" y="5600593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D10D740D-61BC-A44C-C1AA-2093658B1ACC}"/>
              </a:ext>
            </a:extLst>
          </p:cNvPr>
          <p:cNvSpPr/>
          <p:nvPr/>
        </p:nvSpPr>
        <p:spPr>
          <a:xfrm>
            <a:off x="6784124" y="3890656"/>
            <a:ext cx="2403705" cy="57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8ED44EE3-AB81-82EC-B211-28B44D155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45996"/>
              </p:ext>
            </p:extLst>
          </p:nvPr>
        </p:nvGraphicFramePr>
        <p:xfrm>
          <a:off x="3857410" y="4560278"/>
          <a:ext cx="3775365" cy="97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55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217205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目標値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/>
                        <a:t>一食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248089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2172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6A8997A-F609-F8C6-F95E-382B3AC09E14}"/>
              </a:ext>
            </a:extLst>
          </p:cNvPr>
          <p:cNvSpPr/>
          <p:nvPr/>
        </p:nvSpPr>
        <p:spPr>
          <a:xfrm>
            <a:off x="3888654" y="6354808"/>
            <a:ext cx="697597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1C0EA76-7237-E270-6F89-E929340C773A}"/>
              </a:ext>
            </a:extLst>
          </p:cNvPr>
          <p:cNvSpPr txBox="1"/>
          <p:nvPr/>
        </p:nvSpPr>
        <p:spPr>
          <a:xfrm>
            <a:off x="6727879" y="3557674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C67A751-A488-CBAD-E3BB-959463467A29}"/>
              </a:ext>
            </a:extLst>
          </p:cNvPr>
          <p:cNvSpPr/>
          <p:nvPr/>
        </p:nvSpPr>
        <p:spPr>
          <a:xfrm>
            <a:off x="3918708" y="5927637"/>
            <a:ext cx="4334107" cy="352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3A38EAA-9A1C-3A9B-C73B-18FB11CFE2F1}"/>
              </a:ext>
            </a:extLst>
          </p:cNvPr>
          <p:cNvSpPr txBox="1"/>
          <p:nvPr/>
        </p:nvSpPr>
        <p:spPr>
          <a:xfrm>
            <a:off x="3918708" y="5963367"/>
            <a:ext cx="4557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FF0000"/>
                </a:solidFill>
              </a:rPr>
              <a:t>①の値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を表示（詳細については参考資料に記述）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1912B0AE-E4B1-2A51-7516-3B7410D9F5A4}"/>
              </a:ext>
            </a:extLst>
          </p:cNvPr>
          <p:cNvSpPr txBox="1"/>
          <p:nvPr/>
        </p:nvSpPr>
        <p:spPr>
          <a:xfrm>
            <a:off x="444286" y="388614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75D807C-E7A9-A31D-6FA2-82B52766D37C}"/>
              </a:ext>
            </a:extLst>
          </p:cNvPr>
          <p:cNvSpPr/>
          <p:nvPr/>
        </p:nvSpPr>
        <p:spPr>
          <a:xfrm>
            <a:off x="315502" y="3217115"/>
            <a:ext cx="1887687" cy="1665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D33A634-3057-5D11-2A68-8F6C854C0FFC}"/>
              </a:ext>
            </a:extLst>
          </p:cNvPr>
          <p:cNvSpPr txBox="1"/>
          <p:nvPr/>
        </p:nvSpPr>
        <p:spPr>
          <a:xfrm>
            <a:off x="444285" y="4180107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F1032FA3-4F20-3DD3-2E3B-64D836BB3AD1}"/>
              </a:ext>
            </a:extLst>
          </p:cNvPr>
          <p:cNvSpPr txBox="1"/>
          <p:nvPr/>
        </p:nvSpPr>
        <p:spPr>
          <a:xfrm>
            <a:off x="444286" y="4473374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2DC6CCC-CE6D-39E1-261E-E82DBB63C86A}"/>
              </a:ext>
            </a:extLst>
          </p:cNvPr>
          <p:cNvSpPr txBox="1"/>
          <p:nvPr/>
        </p:nvSpPr>
        <p:spPr>
          <a:xfrm>
            <a:off x="444285" y="3621513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○個（</a:t>
            </a:r>
            <a:r>
              <a:rPr lang="en-US" altLang="ja-JP" sz="1400" dirty="0"/>
              <a:t>○g</a:t>
            </a:r>
            <a:r>
              <a:rPr lang="ja-JP" altLang="en-US" sz="1400"/>
              <a:t>）</a:t>
            </a:r>
            <a:endParaRPr lang="en-US" altLang="ja-JP" sz="1400" dirty="0"/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3675BDD9-D039-1DC8-371B-C25730A13A72}"/>
              </a:ext>
            </a:extLst>
          </p:cNvPr>
          <p:cNvGrpSpPr/>
          <p:nvPr/>
        </p:nvGrpSpPr>
        <p:grpSpPr>
          <a:xfrm>
            <a:off x="-1043876" y="168180"/>
            <a:ext cx="1043876" cy="810146"/>
            <a:chOff x="309489" y="309489"/>
            <a:chExt cx="1043876" cy="81014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47E1C475-8A8C-FD9E-722C-9A22266759FF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2472767-F01D-C3DB-1D96-FECEA153C4B3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S-03-02</a:t>
              </a: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5B7044B9-7906-BEBC-AE9E-8A3450E55056}"/>
              </a:ext>
            </a:extLst>
          </p:cNvPr>
          <p:cNvGrpSpPr/>
          <p:nvPr/>
        </p:nvGrpSpPr>
        <p:grpSpPr>
          <a:xfrm>
            <a:off x="3560662" y="42130"/>
            <a:ext cx="8131840" cy="1251825"/>
            <a:chOff x="3187677" y="598723"/>
            <a:chExt cx="8131840" cy="1251825"/>
          </a:xfrm>
        </p:grpSpPr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E3934709-D674-44FC-19AA-A9CDD98C14CE}"/>
                </a:ext>
              </a:extLst>
            </p:cNvPr>
            <p:cNvSpPr/>
            <p:nvPr/>
          </p:nvSpPr>
          <p:spPr>
            <a:xfrm>
              <a:off x="3187677" y="703384"/>
              <a:ext cx="6008852" cy="1147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CEC851A9-23E6-2F3C-56F0-7D5B94C4ACBD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01BBC3C2-1030-E2D7-D1B4-552BE1D9DCD3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ヘッダー０２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31A66FE-F94E-0EB4-FF5C-667E57899E74}"/>
              </a:ext>
            </a:extLst>
          </p:cNvPr>
          <p:cNvSpPr/>
          <p:nvPr/>
        </p:nvSpPr>
        <p:spPr>
          <a:xfrm>
            <a:off x="4822835" y="2902448"/>
            <a:ext cx="1403270" cy="83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FD029304-0C96-C668-AF0F-604EEEFCEAA9}"/>
              </a:ext>
            </a:extLst>
          </p:cNvPr>
          <p:cNvCxnSpPr>
            <a:cxnSpLocks/>
            <a:endCxn id="134" idx="1"/>
          </p:cNvCxnSpPr>
          <p:nvPr/>
        </p:nvCxnSpPr>
        <p:spPr>
          <a:xfrm flipV="1">
            <a:off x="2296599" y="3320927"/>
            <a:ext cx="2526236" cy="88535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B36A7EC3-E095-2869-52AC-46499CF1826E}"/>
              </a:ext>
            </a:extLst>
          </p:cNvPr>
          <p:cNvSpPr/>
          <p:nvPr/>
        </p:nvSpPr>
        <p:spPr>
          <a:xfrm>
            <a:off x="256840" y="3139195"/>
            <a:ext cx="2039759" cy="185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8D382C6-4278-5BE0-26FA-636A7C85112E}"/>
              </a:ext>
            </a:extLst>
          </p:cNvPr>
          <p:cNvGrpSpPr/>
          <p:nvPr/>
        </p:nvGrpSpPr>
        <p:grpSpPr>
          <a:xfrm>
            <a:off x="6720710" y="1285563"/>
            <a:ext cx="3900615" cy="686513"/>
            <a:chOff x="6720710" y="1285563"/>
            <a:chExt cx="3900615" cy="686513"/>
          </a:xfrm>
        </p:grpSpPr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039939E7-D1F1-8446-570C-A1AAA5016F43}"/>
                </a:ext>
              </a:extLst>
            </p:cNvPr>
            <p:cNvSpPr txBox="1"/>
            <p:nvPr/>
          </p:nvSpPr>
          <p:spPr>
            <a:xfrm>
              <a:off x="6720710" y="1285563"/>
              <a:ext cx="1074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u="sng"/>
                <a:t>レシピ名</a:t>
              </a: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64CD404B-6861-D174-B031-4A651A8D76B6}"/>
                </a:ext>
              </a:extLst>
            </p:cNvPr>
            <p:cNvSpPr/>
            <p:nvPr/>
          </p:nvSpPr>
          <p:spPr>
            <a:xfrm>
              <a:off x="6791206" y="1655725"/>
              <a:ext cx="2403705" cy="286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8D9D09C7-AA35-EC5B-0111-FC72A2CCC506}"/>
                </a:ext>
              </a:extLst>
            </p:cNvPr>
            <p:cNvSpPr/>
            <p:nvPr/>
          </p:nvSpPr>
          <p:spPr>
            <a:xfrm>
              <a:off x="6769488" y="1627887"/>
              <a:ext cx="2467627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11C4B8BF-AA5A-BBC0-5E0F-B2A5F50CB617}"/>
                </a:ext>
              </a:extLst>
            </p:cNvPr>
            <p:cNvCxnSpPr>
              <a:cxnSpLocks/>
              <a:stCxn id="138" idx="3"/>
              <a:endCxn id="140" idx="1"/>
            </p:cNvCxnSpPr>
            <p:nvPr/>
          </p:nvCxnSpPr>
          <p:spPr>
            <a:xfrm flipV="1">
              <a:off x="9237115" y="1478621"/>
              <a:ext cx="968712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16B8AB1E-B8E7-4854-D7DC-808BA48CC0D4}"/>
                </a:ext>
              </a:extLst>
            </p:cNvPr>
            <p:cNvSpPr txBox="1"/>
            <p:nvPr/>
          </p:nvSpPr>
          <p:spPr>
            <a:xfrm>
              <a:off x="10205827" y="12939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1C3A098A-82CB-0D40-3616-E071B893A7FB}"/>
              </a:ext>
            </a:extLst>
          </p:cNvPr>
          <p:cNvGrpSpPr/>
          <p:nvPr/>
        </p:nvGrpSpPr>
        <p:grpSpPr>
          <a:xfrm>
            <a:off x="6724834" y="3500258"/>
            <a:ext cx="3851837" cy="999314"/>
            <a:chOff x="3215814" y="341316"/>
            <a:chExt cx="3851837" cy="999314"/>
          </a:xfrm>
        </p:grpSpPr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43176B92-D91F-7C98-857B-14627C6C7AFB}"/>
                </a:ext>
              </a:extLst>
            </p:cNvPr>
            <p:cNvSpPr/>
            <p:nvPr/>
          </p:nvSpPr>
          <p:spPr>
            <a:xfrm>
              <a:off x="3215814" y="675248"/>
              <a:ext cx="2512281" cy="6653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0F591FB5-6F66-B85F-9DC0-4F4A49D3B22F}"/>
                </a:ext>
              </a:extLst>
            </p:cNvPr>
            <p:cNvCxnSpPr>
              <a:cxnSpLocks/>
              <a:stCxn id="147" idx="3"/>
              <a:endCxn id="149" idx="1"/>
            </p:cNvCxnSpPr>
            <p:nvPr/>
          </p:nvCxnSpPr>
          <p:spPr>
            <a:xfrm flipV="1">
              <a:off x="5728095" y="525982"/>
              <a:ext cx="924058" cy="48195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B5CD3500-8029-E8D0-489C-D0EEBB4CECB2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D9E9F25-7767-A8B5-8C41-BEE756D4E6D1}"/>
              </a:ext>
            </a:extLst>
          </p:cNvPr>
          <p:cNvGrpSpPr/>
          <p:nvPr/>
        </p:nvGrpSpPr>
        <p:grpSpPr>
          <a:xfrm>
            <a:off x="3811034" y="4464159"/>
            <a:ext cx="6747648" cy="1117167"/>
            <a:chOff x="3215814" y="647626"/>
            <a:chExt cx="6747648" cy="1117167"/>
          </a:xfrm>
        </p:grpSpPr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CE09CA9D-C00B-10D5-BD87-A4763A213A55}"/>
                </a:ext>
              </a:extLst>
            </p:cNvPr>
            <p:cNvSpPr/>
            <p:nvPr/>
          </p:nvSpPr>
          <p:spPr>
            <a:xfrm>
              <a:off x="3215814" y="675247"/>
              <a:ext cx="3878754" cy="1089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3" name="直線コネクタ 152">
              <a:extLst>
                <a:ext uri="{FF2B5EF4-FFF2-40B4-BE49-F238E27FC236}">
                  <a16:creationId xmlns:a16="http://schemas.microsoft.com/office/drawing/2014/main" id="{7B6EBE62-7A33-3A9D-0EED-1B113FDC7E34}"/>
                </a:ext>
              </a:extLst>
            </p:cNvPr>
            <p:cNvCxnSpPr>
              <a:cxnSpLocks/>
              <a:stCxn id="152" idx="3"/>
              <a:endCxn id="154" idx="1"/>
            </p:cNvCxnSpPr>
            <p:nvPr/>
          </p:nvCxnSpPr>
          <p:spPr>
            <a:xfrm flipV="1">
              <a:off x="7094568" y="832292"/>
              <a:ext cx="2453396" cy="3877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BCC6BC3E-D42D-9EF3-E99B-DC158946B4E5}"/>
                </a:ext>
              </a:extLst>
            </p:cNvPr>
            <p:cNvSpPr txBox="1"/>
            <p:nvPr/>
          </p:nvSpPr>
          <p:spPr>
            <a:xfrm>
              <a:off x="9547964" y="6476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⑤</a:t>
              </a:r>
            </a:p>
          </p:txBody>
        </p:sp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3ACA9583-468B-02E2-7AFC-3C79A55EFFCA}"/>
              </a:ext>
            </a:extLst>
          </p:cNvPr>
          <p:cNvGrpSpPr/>
          <p:nvPr/>
        </p:nvGrpSpPr>
        <p:grpSpPr>
          <a:xfrm>
            <a:off x="2356206" y="5904013"/>
            <a:ext cx="2288790" cy="770931"/>
            <a:chOff x="1720633" y="273649"/>
            <a:chExt cx="2288790" cy="770931"/>
          </a:xfrm>
        </p:grpSpPr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09A259D1-FBFB-F2E8-2E7D-E5C9BDD496D2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F86BD67A-F291-DB91-D898-70A610B7D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DC87F29F-690B-BF29-B29B-3AF12AD9FE58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ECDF529E-DE5C-EE1A-5A89-9965137D0A45}"/>
              </a:ext>
            </a:extLst>
          </p:cNvPr>
          <p:cNvGrpSpPr/>
          <p:nvPr/>
        </p:nvGrpSpPr>
        <p:grpSpPr>
          <a:xfrm>
            <a:off x="7626582" y="5988942"/>
            <a:ext cx="3866387" cy="721660"/>
            <a:chOff x="3201264" y="341316"/>
            <a:chExt cx="3866387" cy="721660"/>
          </a:xfrm>
        </p:grpSpPr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5C514224-E5B6-A281-44FB-C328DDCDBC03}"/>
                </a:ext>
              </a:extLst>
            </p:cNvPr>
            <p:cNvSpPr/>
            <p:nvPr/>
          </p:nvSpPr>
          <p:spPr>
            <a:xfrm>
              <a:off x="3201264" y="675248"/>
              <a:ext cx="1786172" cy="38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7D5677F4-5423-D344-F4AB-FE5C1CE3E210}"/>
                </a:ext>
              </a:extLst>
            </p:cNvPr>
            <p:cNvCxnSpPr>
              <a:cxnSpLocks/>
              <a:stCxn id="166" idx="3"/>
              <a:endCxn id="168" idx="1"/>
            </p:cNvCxnSpPr>
            <p:nvPr/>
          </p:nvCxnSpPr>
          <p:spPr>
            <a:xfrm flipV="1">
              <a:off x="4987436" y="525982"/>
              <a:ext cx="1664717" cy="343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864486A9-87AF-FB97-88DC-A8541FEED380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719E80F-CBD0-A083-BFAF-BD6E213BC591}"/>
              </a:ext>
            </a:extLst>
          </p:cNvPr>
          <p:cNvGrpSpPr/>
          <p:nvPr/>
        </p:nvGrpSpPr>
        <p:grpSpPr>
          <a:xfrm>
            <a:off x="6718027" y="2035631"/>
            <a:ext cx="3896180" cy="1495188"/>
            <a:chOff x="6718027" y="2035631"/>
            <a:chExt cx="3896180" cy="1495188"/>
          </a:xfrm>
        </p:grpSpPr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1D50DF7-6424-2515-4D37-836035CBE73B}"/>
                </a:ext>
              </a:extLst>
            </p:cNvPr>
            <p:cNvSpPr txBox="1"/>
            <p:nvPr/>
          </p:nvSpPr>
          <p:spPr>
            <a:xfrm>
              <a:off x="6718027" y="2072736"/>
              <a:ext cx="1074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u="sng"/>
                <a:t>画像</a:t>
              </a:r>
              <a:endParaRPr kumimoji="1" lang="ja-JP" altLang="en-US" sz="1400" u="sng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70DC69CF-3767-D7CD-9590-2BA2E3126258}"/>
                </a:ext>
              </a:extLst>
            </p:cNvPr>
            <p:cNvSpPr/>
            <p:nvPr/>
          </p:nvSpPr>
          <p:spPr>
            <a:xfrm>
              <a:off x="6793194" y="3217115"/>
              <a:ext cx="1431485" cy="286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ファイルを選択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59C178CD-1FF8-D2ED-124B-0DBF9D8A9A7D}"/>
                </a:ext>
              </a:extLst>
            </p:cNvPr>
            <p:cNvGrpSpPr/>
            <p:nvPr/>
          </p:nvGrpSpPr>
          <p:grpSpPr>
            <a:xfrm>
              <a:off x="6805304" y="2409969"/>
              <a:ext cx="827471" cy="686938"/>
              <a:chOff x="5792429" y="2409969"/>
              <a:chExt cx="827471" cy="686938"/>
            </a:xfrm>
          </p:grpSpPr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12DA13A1-D200-BE78-7831-EA60E9A4903D}"/>
                  </a:ext>
                </a:extLst>
              </p:cNvPr>
              <p:cNvSpPr/>
              <p:nvPr/>
            </p:nvSpPr>
            <p:spPr>
              <a:xfrm>
                <a:off x="5798624" y="2409969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EF4B36B-4293-29B1-690C-3190A90E5E83}"/>
                  </a:ext>
                </a:extLst>
              </p:cNvPr>
              <p:cNvSpPr txBox="1"/>
              <p:nvPr/>
            </p:nvSpPr>
            <p:spPr>
              <a:xfrm>
                <a:off x="5792429" y="2558284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</p:grpSp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0FD1DBBA-04CF-8074-6FA4-B06F94D30CF3}"/>
                </a:ext>
              </a:extLst>
            </p:cNvPr>
            <p:cNvSpPr/>
            <p:nvPr/>
          </p:nvSpPr>
          <p:spPr>
            <a:xfrm>
              <a:off x="6771286" y="3186630"/>
              <a:ext cx="148152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E06BC8DE-71B3-E631-B5E0-6EBA83AE7CF6}"/>
                </a:ext>
              </a:extLst>
            </p:cNvPr>
            <p:cNvCxnSpPr>
              <a:cxnSpLocks/>
              <a:stCxn id="142" idx="3"/>
              <a:endCxn id="144" idx="1"/>
            </p:cNvCxnSpPr>
            <p:nvPr/>
          </p:nvCxnSpPr>
          <p:spPr>
            <a:xfrm flipV="1">
              <a:off x="8252815" y="3037364"/>
              <a:ext cx="1926674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830CE85B-9B51-9515-65F9-086314A4E716}"/>
                </a:ext>
              </a:extLst>
            </p:cNvPr>
            <p:cNvSpPr txBox="1"/>
            <p:nvPr/>
          </p:nvSpPr>
          <p:spPr>
            <a:xfrm>
              <a:off x="10179489" y="28526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B142CE61-A1ED-C621-B5D5-807918CD6058}"/>
                </a:ext>
              </a:extLst>
            </p:cNvPr>
            <p:cNvSpPr/>
            <p:nvPr/>
          </p:nvSpPr>
          <p:spPr>
            <a:xfrm>
              <a:off x="6762371" y="2369563"/>
              <a:ext cx="927418" cy="769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13046BEE-8A47-6783-9535-14C2710C5D3D}"/>
                </a:ext>
              </a:extLst>
            </p:cNvPr>
            <p:cNvCxnSpPr>
              <a:cxnSpLocks/>
              <a:stCxn id="174" idx="3"/>
              <a:endCxn id="176" idx="1"/>
            </p:cNvCxnSpPr>
            <p:nvPr/>
          </p:nvCxnSpPr>
          <p:spPr>
            <a:xfrm flipV="1">
              <a:off x="7689789" y="2220297"/>
              <a:ext cx="2508920" cy="5340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30EA84C6-DDFE-AF83-83F8-DD8AC67D17EF}"/>
                </a:ext>
              </a:extLst>
            </p:cNvPr>
            <p:cNvSpPr txBox="1"/>
            <p:nvPr/>
          </p:nvSpPr>
          <p:spPr>
            <a:xfrm>
              <a:off x="10198709" y="203563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85322E52-4DB5-F474-0002-02C863B2A80E}"/>
              </a:ext>
            </a:extLst>
          </p:cNvPr>
          <p:cNvSpPr txBox="1"/>
          <p:nvPr/>
        </p:nvSpPr>
        <p:spPr>
          <a:xfrm>
            <a:off x="67557" y="2484862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41F6F672-0F00-0EA8-5AC9-799A040B63BD}"/>
              </a:ext>
            </a:extLst>
          </p:cNvPr>
          <p:cNvSpPr/>
          <p:nvPr/>
        </p:nvSpPr>
        <p:spPr>
          <a:xfrm>
            <a:off x="3680378" y="1601166"/>
            <a:ext cx="2935153" cy="286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BB7FA07F-E617-9FAB-DDAA-D7829F72B5AC}"/>
              </a:ext>
            </a:extLst>
          </p:cNvPr>
          <p:cNvSpPr txBox="1"/>
          <p:nvPr/>
        </p:nvSpPr>
        <p:spPr>
          <a:xfrm>
            <a:off x="897331" y="5325532"/>
            <a:ext cx="201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選択した食材を表示</a:t>
            </a:r>
          </a:p>
        </p:txBody>
      </p: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7F263EB2-9AF8-35F3-FA4A-0D1F506B6455}"/>
              </a:ext>
            </a:extLst>
          </p:cNvPr>
          <p:cNvCxnSpPr>
            <a:cxnSpLocks/>
          </p:cNvCxnSpPr>
          <p:nvPr/>
        </p:nvCxnSpPr>
        <p:spPr>
          <a:xfrm flipV="1">
            <a:off x="2429652" y="4180006"/>
            <a:ext cx="1259110" cy="11455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EC455F3E-E17A-5338-85DD-EB01E8C73A4C}"/>
              </a:ext>
            </a:extLst>
          </p:cNvPr>
          <p:cNvSpPr txBox="1"/>
          <p:nvPr/>
        </p:nvSpPr>
        <p:spPr>
          <a:xfrm>
            <a:off x="447933" y="3298918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ED9DD03-EDF1-6F49-B325-0F7D00774931}"/>
              </a:ext>
            </a:extLst>
          </p:cNvPr>
          <p:cNvSpPr/>
          <p:nvPr/>
        </p:nvSpPr>
        <p:spPr>
          <a:xfrm>
            <a:off x="7659694" y="821619"/>
            <a:ext cx="14346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ユーザ情報編集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E64D8D2-3767-2C27-1309-3BC8951D3D25}"/>
              </a:ext>
            </a:extLst>
          </p:cNvPr>
          <p:cNvSpPr/>
          <p:nvPr/>
        </p:nvSpPr>
        <p:spPr>
          <a:xfrm>
            <a:off x="6152178" y="822174"/>
            <a:ext cx="1407247" cy="30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食事記録登録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2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358E61A9-B6E2-8FBC-C580-D5E412628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40109"/>
              </p:ext>
            </p:extLst>
          </p:nvPr>
        </p:nvGraphicFramePr>
        <p:xfrm>
          <a:off x="3552403" y="1812080"/>
          <a:ext cx="5097305" cy="56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9461">
                  <a:extLst>
                    <a:ext uri="{9D8B030D-6E8A-4147-A177-3AD203B41FA5}">
                      <a16:colId xmlns:a16="http://schemas.microsoft.com/office/drawing/2014/main" val="981092732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2016910927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4239619338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3641139162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1429286168"/>
                    </a:ext>
                  </a:extLst>
                </a:gridCol>
              </a:tblGrid>
              <a:tr h="188673"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目標体重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脂質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61695"/>
                  </a:ext>
                </a:extLst>
              </a:tr>
              <a:tr h="310755"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kg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kcal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g~</a:t>
                      </a: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g~</a:t>
                      </a: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g~</a:t>
                      </a: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</a:t>
                      </a:r>
                      <a:endParaRPr kumimoji="1" lang="ja-JP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4267"/>
                  </a:ext>
                </a:extLst>
              </a:tr>
            </a:tbl>
          </a:graphicData>
        </a:graphic>
      </p:graphicFrame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49860"/>
            <a:ext cx="5824025" cy="66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0106" y="196829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S-02-01</a:t>
              </a:r>
              <a:endParaRPr kumimoji="1" lang="ja-JP" altLang="en-US"/>
            </a:p>
          </p:txBody>
        </p:sp>
      </p:grp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C5D784ED-CDBF-7662-D121-52041B674EFB}"/>
              </a:ext>
            </a:extLst>
          </p:cNvPr>
          <p:cNvSpPr txBox="1"/>
          <p:nvPr/>
        </p:nvSpPr>
        <p:spPr>
          <a:xfrm>
            <a:off x="3674007" y="1399712"/>
            <a:ext cx="196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目標値（１日あたり）</a:t>
            </a:r>
            <a:endParaRPr kumimoji="1" lang="ja-JP" altLang="en-US" sz="1400" u="sng"/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5B79C6A7-465E-A2B9-A09C-A6B16B03F1AE}"/>
              </a:ext>
            </a:extLst>
          </p:cNvPr>
          <p:cNvGrpSpPr/>
          <p:nvPr/>
        </p:nvGrpSpPr>
        <p:grpSpPr>
          <a:xfrm>
            <a:off x="3439886" y="958615"/>
            <a:ext cx="6460503" cy="1490148"/>
            <a:chOff x="3127034" y="-97085"/>
            <a:chExt cx="6460503" cy="1490148"/>
          </a:xfrm>
        </p:grpSpPr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76D6FA0-0081-CCEB-360E-F41A001DE6A1}"/>
                </a:ext>
              </a:extLst>
            </p:cNvPr>
            <p:cNvSpPr/>
            <p:nvPr/>
          </p:nvSpPr>
          <p:spPr>
            <a:xfrm>
              <a:off x="3127034" y="703384"/>
              <a:ext cx="5265917" cy="6896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304EC4A5-AB74-5DEE-572F-E2014070FA5E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7331625" y="87581"/>
              <a:ext cx="1840414" cy="60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819714F-A087-752A-331E-CD6E32C2486E}"/>
                </a:ext>
              </a:extLst>
            </p:cNvPr>
            <p:cNvSpPr txBox="1"/>
            <p:nvPr/>
          </p:nvSpPr>
          <p:spPr>
            <a:xfrm>
              <a:off x="9172039" y="-970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078710E-6D27-8D06-8109-8BF06B9C3715}"/>
              </a:ext>
            </a:extLst>
          </p:cNvPr>
          <p:cNvSpPr txBox="1"/>
          <p:nvPr/>
        </p:nvSpPr>
        <p:spPr>
          <a:xfrm>
            <a:off x="3691686" y="2474804"/>
            <a:ext cx="1135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今日の食事</a:t>
            </a: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B0FEEA3A-026E-1B5D-4A5F-859834A42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71782"/>
              </p:ext>
            </p:extLst>
          </p:nvPr>
        </p:nvGraphicFramePr>
        <p:xfrm>
          <a:off x="3552403" y="3752430"/>
          <a:ext cx="5061800" cy="1234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795">
                  <a:extLst>
                    <a:ext uri="{9D8B030D-6E8A-4147-A177-3AD203B41FA5}">
                      <a16:colId xmlns:a16="http://schemas.microsoft.com/office/drawing/2014/main" val="1592748199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12695576"/>
                    </a:ext>
                  </a:extLst>
                </a:gridCol>
                <a:gridCol w="885372">
                  <a:extLst>
                    <a:ext uri="{9D8B030D-6E8A-4147-A177-3AD203B41FA5}">
                      <a16:colId xmlns:a16="http://schemas.microsoft.com/office/drawing/2014/main" val="580110171"/>
                    </a:ext>
                  </a:extLst>
                </a:gridCol>
                <a:gridCol w="827314">
                  <a:extLst>
                    <a:ext uri="{9D8B030D-6E8A-4147-A177-3AD203B41FA5}">
                      <a16:colId xmlns:a16="http://schemas.microsoft.com/office/drawing/2014/main" val="1155710948"/>
                    </a:ext>
                  </a:extLst>
                </a:gridCol>
                <a:gridCol w="841828">
                  <a:extLst>
                    <a:ext uri="{9D8B030D-6E8A-4147-A177-3AD203B41FA5}">
                      <a16:colId xmlns:a16="http://schemas.microsoft.com/office/drawing/2014/main" val="3350794567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148025515"/>
                    </a:ext>
                  </a:extLst>
                </a:gridCol>
                <a:gridCol w="531747">
                  <a:extLst>
                    <a:ext uri="{9D8B030D-6E8A-4147-A177-3AD203B41FA5}">
                      <a16:colId xmlns:a16="http://schemas.microsoft.com/office/drawing/2014/main" val="4130875101"/>
                    </a:ext>
                  </a:extLst>
                </a:gridCol>
              </a:tblGrid>
              <a:tr h="246867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81975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レシピ１</a:t>
                      </a:r>
                      <a:endParaRPr kumimoji="1" lang="en-US" altLang="ja-JP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〇〇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消去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72545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〇〇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消去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58048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〇〇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消去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819296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/>
                        <a:t>ー</a:t>
                      </a:r>
                      <a:endParaRPr kumimoji="1" lang="en-US" altLang="ja-JP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94199"/>
                  </a:ext>
                </a:extLst>
              </a:tr>
            </a:tbl>
          </a:graphicData>
        </a:graphic>
      </p:graphicFrame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FF806AC-33E4-EB04-8D3A-2C81CB0EEA4E}"/>
              </a:ext>
            </a:extLst>
          </p:cNvPr>
          <p:cNvSpPr txBox="1"/>
          <p:nvPr/>
        </p:nvSpPr>
        <p:spPr>
          <a:xfrm>
            <a:off x="3909489" y="5216442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09A409E-3BFC-0328-5B84-20A49812F36B}"/>
              </a:ext>
            </a:extLst>
          </p:cNvPr>
          <p:cNvSpPr/>
          <p:nvPr/>
        </p:nvSpPr>
        <p:spPr>
          <a:xfrm>
            <a:off x="3754932" y="5543486"/>
            <a:ext cx="4911720" cy="302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A0D93EC-63EF-4C46-3379-59B4B92E939A}"/>
              </a:ext>
            </a:extLst>
          </p:cNvPr>
          <p:cNvSpPr txBox="1"/>
          <p:nvPr/>
        </p:nvSpPr>
        <p:spPr>
          <a:xfrm>
            <a:off x="3724952" y="5579216"/>
            <a:ext cx="49808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srgbClr val="FF0000"/>
                </a:solidFill>
              </a:rPr>
              <a:t>②</a:t>
            </a:r>
            <a:r>
              <a:rPr lang="ja-JP" altLang="en-US" sz="1100">
                <a:solidFill>
                  <a:srgbClr val="FF0000"/>
                </a:solidFill>
              </a:rPr>
              <a:t>の合計の値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を表示（詳細については参考資料に記述）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C06A79E-3A3D-F47C-94CD-F93965A24076}"/>
              </a:ext>
            </a:extLst>
          </p:cNvPr>
          <p:cNvGrpSpPr/>
          <p:nvPr/>
        </p:nvGrpSpPr>
        <p:grpSpPr>
          <a:xfrm>
            <a:off x="3439886" y="3314512"/>
            <a:ext cx="6986001" cy="1683853"/>
            <a:chOff x="3237782" y="289520"/>
            <a:chExt cx="6986001" cy="168385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A2C0A62-62D7-B949-C0B0-3D2AA3BA3A9C}"/>
                </a:ext>
              </a:extLst>
            </p:cNvPr>
            <p:cNvSpPr/>
            <p:nvPr/>
          </p:nvSpPr>
          <p:spPr>
            <a:xfrm>
              <a:off x="3237782" y="703384"/>
              <a:ext cx="5226766" cy="1269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2566E4E0-29B9-0480-FAE3-D3DB7E25D19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8464548" y="474186"/>
              <a:ext cx="1343737" cy="5198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E621AEC-81AA-31AD-6BAE-84E86C707694}"/>
                </a:ext>
              </a:extLst>
            </p:cNvPr>
            <p:cNvSpPr txBox="1"/>
            <p:nvPr/>
          </p:nvSpPr>
          <p:spPr>
            <a:xfrm>
              <a:off x="9808285" y="28952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17F9DAF-777F-C20C-581F-42735A268A8A}"/>
              </a:ext>
            </a:extLst>
          </p:cNvPr>
          <p:cNvGrpSpPr/>
          <p:nvPr/>
        </p:nvGrpSpPr>
        <p:grpSpPr>
          <a:xfrm>
            <a:off x="2302321" y="2847191"/>
            <a:ext cx="3914228" cy="656006"/>
            <a:chOff x="1569072" y="1928279"/>
            <a:chExt cx="4287195" cy="872283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A5CD6DA-FAA3-7C22-EDFD-11B8952F3E5C}"/>
                </a:ext>
              </a:extLst>
            </p:cNvPr>
            <p:cNvSpPr/>
            <p:nvPr/>
          </p:nvSpPr>
          <p:spPr>
            <a:xfrm>
              <a:off x="3120384" y="2440556"/>
              <a:ext cx="2670164" cy="302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200">
                  <a:solidFill>
                    <a:srgbClr val="FF0000"/>
                  </a:solidFill>
                </a:rPr>
                <a:t>デフォルトで今日の値を表示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92F1869C-E1B7-83E4-34C6-084E300EAFDE}"/>
                </a:ext>
              </a:extLst>
            </p:cNvPr>
            <p:cNvSpPr txBox="1"/>
            <p:nvPr/>
          </p:nvSpPr>
          <p:spPr>
            <a:xfrm>
              <a:off x="5416249" y="2432240"/>
              <a:ext cx="370813" cy="368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□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8B41E6-2F9D-F1A6-A6C2-43D003B49F70}"/>
                </a:ext>
              </a:extLst>
            </p:cNvPr>
            <p:cNvSpPr txBox="1"/>
            <p:nvPr/>
          </p:nvSpPr>
          <p:spPr>
            <a:xfrm>
              <a:off x="3043730" y="1975494"/>
              <a:ext cx="2070141" cy="36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日付を選択してください</a:t>
              </a: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1C79DFED-2A9D-AECC-9979-E00EEE149781}"/>
                </a:ext>
              </a:extLst>
            </p:cNvPr>
            <p:cNvGrpSpPr/>
            <p:nvPr/>
          </p:nvGrpSpPr>
          <p:grpSpPr>
            <a:xfrm>
              <a:off x="1569072" y="1928279"/>
              <a:ext cx="4287195" cy="863174"/>
              <a:chOff x="832109" y="215771"/>
              <a:chExt cx="4287195" cy="863174"/>
            </a:xfrm>
          </p:grpSpPr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9BE4AF-B46A-5E2A-A333-1BFF45A5A3DC}"/>
                  </a:ext>
                </a:extLst>
              </p:cNvPr>
              <p:cNvSpPr/>
              <p:nvPr/>
            </p:nvSpPr>
            <p:spPr>
              <a:xfrm>
                <a:off x="2329435" y="689316"/>
                <a:ext cx="2789869" cy="389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6487FB-19E7-10DB-49FD-5C63457B0081}"/>
                  </a:ext>
                </a:extLst>
              </p:cNvPr>
              <p:cNvCxnSpPr>
                <a:cxnSpLocks/>
                <a:stCxn id="54" idx="3"/>
                <a:endCxn id="52" idx="1"/>
              </p:cNvCxnSpPr>
              <p:nvPr/>
            </p:nvCxnSpPr>
            <p:spPr>
              <a:xfrm>
                <a:off x="1287198" y="461319"/>
                <a:ext cx="1042237" cy="42281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AC7F237-302B-3FAD-FFC3-606FE440518B}"/>
                  </a:ext>
                </a:extLst>
              </p:cNvPr>
              <p:cNvSpPr txBox="1"/>
              <p:nvPr/>
            </p:nvSpPr>
            <p:spPr>
              <a:xfrm>
                <a:off x="832109" y="215771"/>
                <a:ext cx="455089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D869A70-1F70-569F-AFAF-6EFADFB4920B}"/>
              </a:ext>
            </a:extLst>
          </p:cNvPr>
          <p:cNvGrpSpPr/>
          <p:nvPr/>
        </p:nvGrpSpPr>
        <p:grpSpPr>
          <a:xfrm>
            <a:off x="6759661" y="2444174"/>
            <a:ext cx="3518074" cy="1134390"/>
            <a:chOff x="6759661" y="2211946"/>
            <a:chExt cx="3518074" cy="1134390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E7471F6A-8BDD-A3EA-CBA8-756D40017C48}"/>
                </a:ext>
              </a:extLst>
            </p:cNvPr>
            <p:cNvSpPr/>
            <p:nvPr/>
          </p:nvSpPr>
          <p:spPr>
            <a:xfrm>
              <a:off x="6794016" y="2989133"/>
              <a:ext cx="1811943" cy="2817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レシピから登録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392544B-B76A-A964-4432-51BDFB519B99}"/>
                </a:ext>
              </a:extLst>
            </p:cNvPr>
            <p:cNvGrpSpPr/>
            <p:nvPr/>
          </p:nvGrpSpPr>
          <p:grpSpPr>
            <a:xfrm>
              <a:off x="6759661" y="2211946"/>
              <a:ext cx="3518074" cy="1134390"/>
              <a:chOff x="6821379" y="-24989"/>
              <a:chExt cx="3518074" cy="1134390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D0BA1CA6-7313-8307-B17D-F922023CA8D7}"/>
                  </a:ext>
                </a:extLst>
              </p:cNvPr>
              <p:cNvSpPr/>
              <p:nvPr/>
            </p:nvSpPr>
            <p:spPr>
              <a:xfrm>
                <a:off x="6821379" y="703385"/>
                <a:ext cx="1890048" cy="4060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BAC2CE0-7FBB-E3E5-B741-C0D8CABA7033}"/>
                  </a:ext>
                </a:extLst>
              </p:cNvPr>
              <p:cNvCxnSpPr>
                <a:cxnSpLocks/>
                <a:stCxn id="65" idx="0"/>
                <a:endCxn id="68" idx="1"/>
              </p:cNvCxnSpPr>
              <p:nvPr/>
            </p:nvCxnSpPr>
            <p:spPr>
              <a:xfrm flipV="1">
                <a:off x="7766403" y="159677"/>
                <a:ext cx="2157552" cy="54370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73722988-1899-8E23-5875-952A1FF937ED}"/>
                  </a:ext>
                </a:extLst>
              </p:cNvPr>
              <p:cNvSpPr txBox="1"/>
              <p:nvPr/>
            </p:nvSpPr>
            <p:spPr>
              <a:xfrm>
                <a:off x="9923955" y="-2498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16C0EF1-743D-E3BA-08FA-01632C865BF0}"/>
              </a:ext>
            </a:extLst>
          </p:cNvPr>
          <p:cNvGrpSpPr/>
          <p:nvPr/>
        </p:nvGrpSpPr>
        <p:grpSpPr>
          <a:xfrm>
            <a:off x="3078877" y="-22256"/>
            <a:ext cx="8131840" cy="1251825"/>
            <a:chOff x="3078877" y="-22256"/>
            <a:chExt cx="8131840" cy="1251825"/>
          </a:xfrm>
        </p:grpSpPr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9898BB1-92CB-6A4C-D94C-E12A76DE65C8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0648E235-51BE-B1BD-03A0-C0D368F0995B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626B116-C42B-CFBE-4D92-58B3C1C689B8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F0F1D11-4B03-95BA-C2FD-C95360C50EED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4C314FD-26DB-6223-BF9B-15A8E832AF29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BEF044AB-2CEA-CCF1-54E6-55062ED7B660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C590430C-41BE-858E-7F10-1600D4166545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75D89C71-2E2B-9B60-D012-19CD4D89BE3B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50A9D4EC-31E5-9218-D3D1-94E8AF9B24DF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052065F1-F676-5B78-E93B-05B4BF5BA94B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08F49DD-4AFE-709D-5992-5268E0BA45E7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26FFBFAD-FBF6-128E-4E5F-DFB38D5EA0EA}"/>
              </a:ext>
            </a:extLst>
          </p:cNvPr>
          <p:cNvGrpSpPr/>
          <p:nvPr/>
        </p:nvGrpSpPr>
        <p:grpSpPr>
          <a:xfrm>
            <a:off x="8117361" y="4019033"/>
            <a:ext cx="2339490" cy="1023252"/>
            <a:chOff x="7999963" y="-678909"/>
            <a:chExt cx="2339490" cy="1023252"/>
          </a:xfrm>
        </p:grpSpPr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9245CDF-20B9-5EF2-D0D0-F89A200002E1}"/>
                </a:ext>
              </a:extLst>
            </p:cNvPr>
            <p:cNvSpPr/>
            <p:nvPr/>
          </p:nvSpPr>
          <p:spPr>
            <a:xfrm>
              <a:off x="7999963" y="-678909"/>
              <a:ext cx="373496" cy="649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04E9719D-9878-CDA0-72DC-9C202874D439}"/>
                </a:ext>
              </a:extLst>
            </p:cNvPr>
            <p:cNvCxnSpPr>
              <a:cxnSpLocks/>
              <a:stCxn id="81" idx="3"/>
              <a:endCxn id="83" idx="1"/>
            </p:cNvCxnSpPr>
            <p:nvPr/>
          </p:nvCxnSpPr>
          <p:spPr>
            <a:xfrm>
              <a:off x="8373459" y="-353967"/>
              <a:ext cx="1550496" cy="51364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5475EF8C-34F4-FE9B-B679-45C9DA158D66}"/>
                </a:ext>
              </a:extLst>
            </p:cNvPr>
            <p:cNvSpPr txBox="1"/>
            <p:nvPr/>
          </p:nvSpPr>
          <p:spPr>
            <a:xfrm>
              <a:off x="9923955" y="-249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48D7B7C3-AA1D-7CC0-C2E9-3D66446240E2}"/>
              </a:ext>
            </a:extLst>
          </p:cNvPr>
          <p:cNvGrpSpPr/>
          <p:nvPr/>
        </p:nvGrpSpPr>
        <p:grpSpPr>
          <a:xfrm>
            <a:off x="2327656" y="2218614"/>
            <a:ext cx="3825709" cy="973110"/>
            <a:chOff x="8837337" y="-1868629"/>
            <a:chExt cx="3825709" cy="973110"/>
          </a:xfrm>
        </p:grpSpPr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3A85828-21C2-E483-203F-EB0EF6EA0C91}"/>
                </a:ext>
              </a:extLst>
            </p:cNvPr>
            <p:cNvSpPr/>
            <p:nvPr/>
          </p:nvSpPr>
          <p:spPr>
            <a:xfrm>
              <a:off x="11988955" y="-1254194"/>
              <a:ext cx="674091" cy="358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F57FCE38-F997-9375-E9C7-86AC104C7EDE}"/>
                </a:ext>
              </a:extLst>
            </p:cNvPr>
            <p:cNvCxnSpPr>
              <a:cxnSpLocks/>
              <a:stCxn id="85" idx="1"/>
              <a:endCxn id="87" idx="3"/>
            </p:cNvCxnSpPr>
            <p:nvPr/>
          </p:nvCxnSpPr>
          <p:spPr>
            <a:xfrm flipH="1" flipV="1">
              <a:off x="9252835" y="-1683963"/>
              <a:ext cx="2736120" cy="60910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EE084261-C5AA-586D-29AD-F42E937D9A62}"/>
                </a:ext>
              </a:extLst>
            </p:cNvPr>
            <p:cNvSpPr txBox="1"/>
            <p:nvPr/>
          </p:nvSpPr>
          <p:spPr>
            <a:xfrm>
              <a:off x="8837337" y="-186862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CE7120C9-1A74-1CC7-7EB2-C0007353723E}"/>
              </a:ext>
            </a:extLst>
          </p:cNvPr>
          <p:cNvSpPr/>
          <p:nvPr/>
        </p:nvSpPr>
        <p:spPr>
          <a:xfrm>
            <a:off x="5533569" y="2875836"/>
            <a:ext cx="594507" cy="290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確定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36C40E0-F873-94FF-63D7-DA11214513AC}"/>
              </a:ext>
            </a:extLst>
          </p:cNvPr>
          <p:cNvGrpSpPr/>
          <p:nvPr/>
        </p:nvGrpSpPr>
        <p:grpSpPr>
          <a:xfrm>
            <a:off x="2074078" y="4029339"/>
            <a:ext cx="2164092" cy="1340991"/>
            <a:chOff x="9490315" y="-993545"/>
            <a:chExt cx="2164092" cy="134099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CE30F485-943F-9AA6-3366-B3E7C14CD227}"/>
                </a:ext>
              </a:extLst>
            </p:cNvPr>
            <p:cNvSpPr/>
            <p:nvPr/>
          </p:nvSpPr>
          <p:spPr>
            <a:xfrm>
              <a:off x="11064926" y="-993545"/>
              <a:ext cx="589481" cy="649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29C0992C-C886-9D9E-069B-14D4F0308559}"/>
                </a:ext>
              </a:extLst>
            </p:cNvPr>
            <p:cNvCxnSpPr>
              <a:cxnSpLocks/>
              <a:stCxn id="6" idx="1"/>
              <a:endCxn id="66" idx="3"/>
            </p:cNvCxnSpPr>
            <p:nvPr/>
          </p:nvCxnSpPr>
          <p:spPr>
            <a:xfrm flipH="1">
              <a:off x="9905813" y="-653287"/>
              <a:ext cx="1062827" cy="81606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EEECAE91-4EA3-4DCD-351C-75970BDB4AFD}"/>
                </a:ext>
              </a:extLst>
            </p:cNvPr>
            <p:cNvSpPr txBox="1"/>
            <p:nvPr/>
          </p:nvSpPr>
          <p:spPr>
            <a:xfrm>
              <a:off x="9490315" y="-2188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45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036466" y="181185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435951" y="4411412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294975" y="3960900"/>
            <a:ext cx="1887687" cy="1477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435950" y="4705373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435951" y="4998640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F621F32-577A-0A54-19F4-72F62E11EBDC}"/>
              </a:ext>
            </a:extLst>
          </p:cNvPr>
          <p:cNvSpPr txBox="1"/>
          <p:nvPr/>
        </p:nvSpPr>
        <p:spPr>
          <a:xfrm>
            <a:off x="5821495" y="5999772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1048299" y="232488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S-03-03</a:t>
              </a:r>
              <a:endParaRPr kumimoji="1" lang="ja-JP" altLang="en-US"/>
            </a:p>
          </p:txBody>
        </p:sp>
      </p:grp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5891249C-CF7D-8B28-F825-9E2D02D23D48}"/>
              </a:ext>
            </a:extLst>
          </p:cNvPr>
          <p:cNvSpPr txBox="1"/>
          <p:nvPr/>
        </p:nvSpPr>
        <p:spPr>
          <a:xfrm>
            <a:off x="425732" y="4034343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レシピ名</a:t>
            </a:r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C070A56C-24A7-183C-1238-76BD638AA105}"/>
              </a:ext>
            </a:extLst>
          </p:cNvPr>
          <p:cNvSpPr/>
          <p:nvPr/>
        </p:nvSpPr>
        <p:spPr>
          <a:xfrm>
            <a:off x="240785" y="3891487"/>
            <a:ext cx="1993574" cy="15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8A0CA809-1A7B-82A6-9846-FB4764322F87}"/>
              </a:ext>
            </a:extLst>
          </p:cNvPr>
          <p:cNvCxnSpPr>
            <a:cxnSpLocks/>
          </p:cNvCxnSpPr>
          <p:nvPr/>
        </p:nvCxnSpPr>
        <p:spPr>
          <a:xfrm flipV="1">
            <a:off x="2232413" y="3956193"/>
            <a:ext cx="1843811" cy="985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D69CD276-8341-3C35-967A-44422B7DE2D0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646844" y="3439166"/>
            <a:ext cx="590728" cy="4523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F4C95B30-C42F-062C-AD69-3F195D242E20}"/>
              </a:ext>
            </a:extLst>
          </p:cNvPr>
          <p:cNvSpPr/>
          <p:nvPr/>
        </p:nvSpPr>
        <p:spPr>
          <a:xfrm>
            <a:off x="2995267" y="3376922"/>
            <a:ext cx="5888670" cy="3299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8C1A92C7-E763-22D1-EFCF-783FE2581958}"/>
              </a:ext>
            </a:extLst>
          </p:cNvPr>
          <p:cNvSpPr txBox="1"/>
          <p:nvPr/>
        </p:nvSpPr>
        <p:spPr>
          <a:xfrm>
            <a:off x="180707" y="3093681"/>
            <a:ext cx="2867206" cy="3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レシピに含まれる栄養素を表示</a:t>
            </a: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236191A7-29BF-3C87-C89F-17ECD029E739}"/>
              </a:ext>
            </a:extLst>
          </p:cNvPr>
          <p:cNvSpPr/>
          <p:nvPr/>
        </p:nvSpPr>
        <p:spPr>
          <a:xfrm>
            <a:off x="6180096" y="6199166"/>
            <a:ext cx="234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２列で</a:t>
            </a:r>
            <a:r>
              <a:rPr lang="en-US" altLang="ja-JP" sz="1400" dirty="0">
                <a:solidFill>
                  <a:srgbClr val="FF0000"/>
                </a:solidFill>
              </a:rPr>
              <a:t>20</a:t>
            </a:r>
            <a:r>
              <a:rPr lang="ja-JP" altLang="en-US" sz="1400">
                <a:solidFill>
                  <a:srgbClr val="FF0000"/>
                </a:solidFill>
              </a:rPr>
              <a:t>件ずつ表示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88C988FF-300C-D5DF-924E-42467FD4ACB0}"/>
              </a:ext>
            </a:extLst>
          </p:cNvPr>
          <p:cNvSpPr/>
          <p:nvPr/>
        </p:nvSpPr>
        <p:spPr>
          <a:xfrm>
            <a:off x="4079843" y="3600419"/>
            <a:ext cx="1226414" cy="926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4C89448-ED33-5171-2F76-3052FACBCD83}"/>
              </a:ext>
            </a:extLst>
          </p:cNvPr>
          <p:cNvGrpSpPr/>
          <p:nvPr/>
        </p:nvGrpSpPr>
        <p:grpSpPr>
          <a:xfrm>
            <a:off x="3070457" y="3428581"/>
            <a:ext cx="2833368" cy="1296201"/>
            <a:chOff x="3070457" y="2993155"/>
            <a:chExt cx="2833368" cy="1296201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9E8F15E-E988-A385-95CF-C70548C05604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517E3F6-5549-2779-8C7E-5DD7745B2A77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7608D32E-2E52-DD95-B090-64E2482A7068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CC5FE16-E960-6CFF-8CB0-A7FCE048B4DF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A6F9A9-ABFC-924B-23F1-AC902B2295D0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27188F-4076-BBA9-0907-C91ECE2988D9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E15CF0B-2367-60C4-48AE-1DF1F38B531B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36981C01-640C-75B6-6D8E-7D54768A42A9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2270DD64-5EA0-F763-E884-5C624885DAA5}"/>
              </a:ext>
            </a:extLst>
          </p:cNvPr>
          <p:cNvGrpSpPr/>
          <p:nvPr/>
        </p:nvGrpSpPr>
        <p:grpSpPr>
          <a:xfrm>
            <a:off x="5996204" y="3430631"/>
            <a:ext cx="2833368" cy="1296201"/>
            <a:chOff x="3070457" y="2993155"/>
            <a:chExt cx="2833368" cy="1296201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E40875E1-9122-42F1-B4E7-51301EEF5318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272FDEF9-D8B8-93BC-7C59-90B6B0FB614D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A6FB059F-1174-4AAC-6DF9-E766B0727C7A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0BB48B1E-E8F2-82D4-61A4-DA82B398099F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6D31D3B-59C8-B0EF-8BFC-54A95C83B7FD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2966F0F1-994F-619D-0C0C-44565EAAA6BA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718E681E-7E28-88A7-083C-D8DB15936716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B4AA2769-154C-E5F3-97F3-9E54DCAC5FC5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81B7030B-48F2-D5F5-F28F-6B51F1DCB0D6}"/>
              </a:ext>
            </a:extLst>
          </p:cNvPr>
          <p:cNvGrpSpPr/>
          <p:nvPr/>
        </p:nvGrpSpPr>
        <p:grpSpPr>
          <a:xfrm>
            <a:off x="3056987" y="4797241"/>
            <a:ext cx="2833368" cy="1296201"/>
            <a:chOff x="3070457" y="2993155"/>
            <a:chExt cx="2833368" cy="1296201"/>
          </a:xfrm>
        </p:grpSpPr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9AA1F743-29B8-76AF-1098-370E4D9FE01E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F8A66243-95E4-33CC-E3AF-F989C87F3034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DA357772-FCBE-2E6E-AB64-518F0F595031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4DBBAF54-2ED7-0A85-CC21-EA22A496D272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E3D7D74F-AD3C-361D-53A9-E77A4AB21E9D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5BFC9531-4727-2DD2-1654-77885DD20F60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A1F71B2B-9EA5-A4D4-F33E-9DFDA35B9FC1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B50E1F5F-045B-A7DF-0830-C13A7408CC71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7A5C83A2-963F-5788-179B-63508BA4661A}"/>
              </a:ext>
            </a:extLst>
          </p:cNvPr>
          <p:cNvGrpSpPr/>
          <p:nvPr/>
        </p:nvGrpSpPr>
        <p:grpSpPr>
          <a:xfrm>
            <a:off x="5982734" y="4799291"/>
            <a:ext cx="2833368" cy="1296201"/>
            <a:chOff x="3070457" y="2993155"/>
            <a:chExt cx="2833368" cy="1296201"/>
          </a:xfrm>
        </p:grpSpPr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4422C5E6-95B8-B9D4-40F8-B0D3D18F3F5A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2B54ABEB-12F0-1CD5-65E5-388F85AD9EF8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id="{B7C367EE-5E73-43EB-0FD8-6484B93D5D1D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4A0DDE09-5D85-8598-A0C8-800335DCC4E3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53761CA8-4C9D-A696-8AA9-467710AFF2B5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E21D56CD-68CD-1961-47AC-08D41525DAC7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0D476FB6-6ECE-1628-A362-DE325142C6BB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77" name="テキスト ボックス 176">
              <a:extLst>
                <a:ext uri="{FF2B5EF4-FFF2-40B4-BE49-F238E27FC236}">
                  <a16:creationId xmlns:a16="http://schemas.microsoft.com/office/drawing/2014/main" id="{B288C51B-122E-66A9-F0E3-93D818B27A17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0DEF288D-1739-10F7-9D69-25A68741D17B}"/>
              </a:ext>
            </a:extLst>
          </p:cNvPr>
          <p:cNvGrpSpPr/>
          <p:nvPr/>
        </p:nvGrpSpPr>
        <p:grpSpPr>
          <a:xfrm>
            <a:off x="8363092" y="3239208"/>
            <a:ext cx="1688651" cy="673588"/>
            <a:chOff x="7708174" y="1394018"/>
            <a:chExt cx="1688651" cy="673588"/>
          </a:xfrm>
        </p:grpSpPr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D4339A58-8063-001D-668B-87215396BAFB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B015CEED-A33E-8891-8E65-C5EB21F5C478}"/>
                </a:ext>
              </a:extLst>
            </p:cNvPr>
            <p:cNvCxnSpPr>
              <a:cxnSpLocks/>
              <a:stCxn id="179" idx="3"/>
              <a:endCxn id="181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937F7DAE-FBEF-6A3A-E60F-A9AB7FE0568A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A573CF36-B97D-412C-C529-F9E013153BEB}"/>
              </a:ext>
            </a:extLst>
          </p:cNvPr>
          <p:cNvGrpSpPr/>
          <p:nvPr/>
        </p:nvGrpSpPr>
        <p:grpSpPr>
          <a:xfrm>
            <a:off x="8363092" y="3701767"/>
            <a:ext cx="1688651" cy="673588"/>
            <a:chOff x="7708174" y="1394018"/>
            <a:chExt cx="1688651" cy="673588"/>
          </a:xfrm>
        </p:grpSpPr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id="{A23E80E0-DA89-ED31-B877-7244F50EFC18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2C8440A-1872-F442-90D9-93C7FEEA08B5}"/>
                </a:ext>
              </a:extLst>
            </p:cNvPr>
            <p:cNvCxnSpPr>
              <a:cxnSpLocks/>
              <a:stCxn id="184" idx="3"/>
              <a:endCxn id="220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テキスト ボックス 219">
              <a:extLst>
                <a:ext uri="{FF2B5EF4-FFF2-40B4-BE49-F238E27FC236}">
                  <a16:creationId xmlns:a16="http://schemas.microsoft.com/office/drawing/2014/main" id="{2B45D532-F01E-AB38-EA53-C51BF30E8690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F10BAA7-CF7A-8649-0B03-B96752E04942}"/>
              </a:ext>
            </a:extLst>
          </p:cNvPr>
          <p:cNvGrpSpPr/>
          <p:nvPr/>
        </p:nvGrpSpPr>
        <p:grpSpPr>
          <a:xfrm>
            <a:off x="1569072" y="2131480"/>
            <a:ext cx="4287195" cy="873293"/>
            <a:chOff x="1569072" y="1928279"/>
            <a:chExt cx="4287195" cy="873293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8929FB04-B91C-ED1D-5B97-19ED94C9F34E}"/>
                </a:ext>
              </a:extLst>
            </p:cNvPr>
            <p:cNvSpPr/>
            <p:nvPr/>
          </p:nvSpPr>
          <p:spPr>
            <a:xfrm>
              <a:off x="3120384" y="2440556"/>
              <a:ext cx="2670164" cy="302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BA89B13-93D1-2A9C-617D-53C072C7FC94}"/>
                </a:ext>
              </a:extLst>
            </p:cNvPr>
            <p:cNvSpPr txBox="1"/>
            <p:nvPr/>
          </p:nvSpPr>
          <p:spPr>
            <a:xfrm>
              <a:off x="5416249" y="24322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□</a:t>
              </a: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CBC87F38-DAAC-2611-D5D2-6C065C6F80E3}"/>
                </a:ext>
              </a:extLst>
            </p:cNvPr>
            <p:cNvSpPr txBox="1"/>
            <p:nvPr/>
          </p:nvSpPr>
          <p:spPr>
            <a:xfrm>
              <a:off x="3079185" y="2128366"/>
              <a:ext cx="2444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日付を選択してください</a:t>
              </a:r>
            </a:p>
          </p:txBody>
        </p:sp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CE47FF0B-0DC4-16B1-478F-48AE4488D33E}"/>
                </a:ext>
              </a:extLst>
            </p:cNvPr>
            <p:cNvGrpSpPr/>
            <p:nvPr/>
          </p:nvGrpSpPr>
          <p:grpSpPr>
            <a:xfrm>
              <a:off x="1569072" y="1928279"/>
              <a:ext cx="4287195" cy="863174"/>
              <a:chOff x="832109" y="215771"/>
              <a:chExt cx="4287195" cy="863174"/>
            </a:xfrm>
          </p:grpSpPr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211CD28-F15C-C8B6-B057-91727BCFF961}"/>
                  </a:ext>
                </a:extLst>
              </p:cNvPr>
              <p:cNvSpPr/>
              <p:nvPr/>
            </p:nvSpPr>
            <p:spPr>
              <a:xfrm>
                <a:off x="2329435" y="689316"/>
                <a:ext cx="2789869" cy="389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26B83949-FD5C-9A55-C487-0822E94DC957}"/>
                  </a:ext>
                </a:extLst>
              </p:cNvPr>
              <p:cNvCxnSpPr>
                <a:cxnSpLocks/>
                <a:stCxn id="224" idx="3"/>
                <a:endCxn id="222" idx="1"/>
              </p:cNvCxnSpPr>
              <p:nvPr/>
            </p:nvCxnSpPr>
            <p:spPr>
              <a:xfrm>
                <a:off x="1247607" y="400437"/>
                <a:ext cx="1081828" cy="48369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テキスト ボックス 223">
                <a:extLst>
                  <a:ext uri="{FF2B5EF4-FFF2-40B4-BE49-F238E27FC236}">
                    <a16:creationId xmlns:a16="http://schemas.microsoft.com/office/drawing/2014/main" id="{47B985D3-9C5E-7AC6-ECA1-E13AFB2D3CB6}"/>
                  </a:ext>
                </a:extLst>
              </p:cNvPr>
              <p:cNvSpPr txBox="1"/>
              <p:nvPr/>
            </p:nvSpPr>
            <p:spPr>
              <a:xfrm>
                <a:off x="832109" y="2157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5FCDC432-A8B6-F968-D583-F3E2B93C3914}"/>
              </a:ext>
            </a:extLst>
          </p:cNvPr>
          <p:cNvGrpSpPr/>
          <p:nvPr/>
        </p:nvGrpSpPr>
        <p:grpSpPr>
          <a:xfrm>
            <a:off x="8898299" y="5630963"/>
            <a:ext cx="2735978" cy="307777"/>
            <a:chOff x="8883937" y="3546011"/>
            <a:chExt cx="2735978" cy="307777"/>
          </a:xfrm>
        </p:grpSpPr>
        <p:sp>
          <p:nvSpPr>
            <p:cNvPr id="226" name="テキスト ボックス 225">
              <a:extLst>
                <a:ext uri="{FF2B5EF4-FFF2-40B4-BE49-F238E27FC236}">
                  <a16:creationId xmlns:a16="http://schemas.microsoft.com/office/drawing/2014/main" id="{76870770-50AA-6F4F-1125-664C9F86C0F8}"/>
                </a:ext>
              </a:extLst>
            </p:cNvPr>
            <p:cNvSpPr txBox="1"/>
            <p:nvPr/>
          </p:nvSpPr>
          <p:spPr>
            <a:xfrm>
              <a:off x="9616784" y="3546011"/>
              <a:ext cx="2003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レシピ一覧を表示</a:t>
              </a:r>
              <a:endParaRPr lang="en-US" altLang="ja-JP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28" name="直線コネクタ 227">
              <a:extLst>
                <a:ext uri="{FF2B5EF4-FFF2-40B4-BE49-F238E27FC236}">
                  <a16:creationId xmlns:a16="http://schemas.microsoft.com/office/drawing/2014/main" id="{BC27D62A-1E94-11B9-35AB-76294231A982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V="1">
              <a:off x="8883937" y="3699900"/>
              <a:ext cx="732847" cy="926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4D871BAD-5812-5150-A6EA-61A8C9433137}"/>
              </a:ext>
            </a:extLst>
          </p:cNvPr>
          <p:cNvSpPr txBox="1"/>
          <p:nvPr/>
        </p:nvSpPr>
        <p:spPr>
          <a:xfrm>
            <a:off x="2993998" y="2983047"/>
            <a:ext cx="484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「登録」を押すと選択した日付で食事記録が登録されます</a:t>
            </a:r>
            <a:endParaRPr kumimoji="1" lang="ja-JP" altLang="en-US" sz="1400"/>
          </a:p>
        </p:txBody>
      </p:sp>
      <p:grpSp>
        <p:nvGrpSpPr>
          <p:cNvPr id="232" name="グループ化 231">
            <a:extLst>
              <a:ext uri="{FF2B5EF4-FFF2-40B4-BE49-F238E27FC236}">
                <a16:creationId xmlns:a16="http://schemas.microsoft.com/office/drawing/2014/main" id="{D428C768-3235-4CC8-83F9-C436C55EC84B}"/>
              </a:ext>
            </a:extLst>
          </p:cNvPr>
          <p:cNvGrpSpPr/>
          <p:nvPr/>
        </p:nvGrpSpPr>
        <p:grpSpPr>
          <a:xfrm>
            <a:off x="1931880" y="1522695"/>
            <a:ext cx="3816209" cy="826972"/>
            <a:chOff x="4352767" y="1756242"/>
            <a:chExt cx="4150740" cy="894965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81D7A0B2-1CBC-70F0-99F0-42E88D069336}"/>
                </a:ext>
              </a:extLst>
            </p:cNvPr>
            <p:cNvSpPr/>
            <p:nvPr/>
          </p:nvSpPr>
          <p:spPr>
            <a:xfrm>
              <a:off x="7790553" y="2360705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90904092-5424-A88C-466C-416242CB52D1}"/>
                </a:ext>
              </a:extLst>
            </p:cNvPr>
            <p:cNvSpPr/>
            <p:nvPr/>
          </p:nvSpPr>
          <p:spPr>
            <a:xfrm>
              <a:off x="6521059" y="1999855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55CAEE1D-0DA0-A398-12D4-AAACE0DA47E7}"/>
                </a:ext>
              </a:extLst>
            </p:cNvPr>
            <p:cNvGrpSpPr/>
            <p:nvPr/>
          </p:nvGrpSpPr>
          <p:grpSpPr>
            <a:xfrm>
              <a:off x="4352767" y="1756242"/>
              <a:ext cx="4150740" cy="882090"/>
              <a:chOff x="1212754" y="795707"/>
              <a:chExt cx="4150740" cy="882090"/>
            </a:xfrm>
          </p:grpSpPr>
          <p:sp>
            <p:nvSpPr>
              <p:cNvPr id="279" name="正方形/長方形 278">
                <a:extLst>
                  <a:ext uri="{FF2B5EF4-FFF2-40B4-BE49-F238E27FC236}">
                    <a16:creationId xmlns:a16="http://schemas.microsoft.com/office/drawing/2014/main" id="{D07ECF2F-5E68-6BB1-3386-81645FC7AF51}"/>
                  </a:ext>
                </a:extLst>
              </p:cNvPr>
              <p:cNvSpPr/>
              <p:nvPr/>
            </p:nvSpPr>
            <p:spPr>
              <a:xfrm>
                <a:off x="2503081" y="988146"/>
                <a:ext cx="2860413" cy="68965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80" name="直線コネクタ 279">
                <a:extLst>
                  <a:ext uri="{FF2B5EF4-FFF2-40B4-BE49-F238E27FC236}">
                    <a16:creationId xmlns:a16="http://schemas.microsoft.com/office/drawing/2014/main" id="{1A708B76-CF4B-561E-92FB-03949FCB3407}"/>
                  </a:ext>
                </a:extLst>
              </p:cNvPr>
              <p:cNvCxnSpPr>
                <a:cxnSpLocks/>
                <a:stCxn id="281" idx="3"/>
                <a:endCxn id="279" idx="1"/>
              </p:cNvCxnSpPr>
              <p:nvPr/>
            </p:nvCxnSpPr>
            <p:spPr>
              <a:xfrm>
                <a:off x="1664675" y="995556"/>
                <a:ext cx="838406" cy="33741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テキスト ボックス 280">
                <a:extLst>
                  <a:ext uri="{FF2B5EF4-FFF2-40B4-BE49-F238E27FC236}">
                    <a16:creationId xmlns:a16="http://schemas.microsoft.com/office/drawing/2014/main" id="{913BDA3B-E991-E3D6-9947-461B4F1E3820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51921" cy="399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③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5" name="正方形/長方形 274">
              <a:extLst>
                <a:ext uri="{FF2B5EF4-FFF2-40B4-BE49-F238E27FC236}">
                  <a16:creationId xmlns:a16="http://schemas.microsoft.com/office/drawing/2014/main" id="{FA12C866-2C19-6913-6979-7525C515E7AE}"/>
                </a:ext>
              </a:extLst>
            </p:cNvPr>
            <p:cNvSpPr/>
            <p:nvPr/>
          </p:nvSpPr>
          <p:spPr>
            <a:xfrm>
              <a:off x="6505271" y="2347429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E4B0A966-82D8-029D-572C-6B8E6A2510D2}"/>
                </a:ext>
              </a:extLst>
            </p:cNvPr>
            <p:cNvSpPr txBox="1"/>
            <p:nvPr/>
          </p:nvSpPr>
          <p:spPr>
            <a:xfrm>
              <a:off x="5610540" y="2013984"/>
              <a:ext cx="1074545" cy="28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レシピ名：</a:t>
              </a:r>
              <a:endParaRPr kumimoji="1" lang="ja-JP" altLang="en-US" sz="1200"/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947D873A-2B38-46CA-4B7E-2BDEBE01ADD4}"/>
                </a:ext>
              </a:extLst>
            </p:cNvPr>
            <p:cNvSpPr txBox="1"/>
            <p:nvPr/>
          </p:nvSpPr>
          <p:spPr>
            <a:xfrm>
              <a:off x="5914817" y="2362206"/>
              <a:ext cx="804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日付：</a:t>
              </a:r>
              <a:endParaRPr kumimoji="1" lang="ja-JP" altLang="en-US" sz="1200"/>
            </a:p>
          </p:txBody>
        </p:sp>
      </p:grpSp>
      <p:grpSp>
        <p:nvGrpSpPr>
          <p:cNvPr id="282" name="グループ化 281">
            <a:extLst>
              <a:ext uri="{FF2B5EF4-FFF2-40B4-BE49-F238E27FC236}">
                <a16:creationId xmlns:a16="http://schemas.microsoft.com/office/drawing/2014/main" id="{1FDFA9BD-F976-DE98-5CAB-69AD8D43E485}"/>
              </a:ext>
            </a:extLst>
          </p:cNvPr>
          <p:cNvGrpSpPr/>
          <p:nvPr/>
        </p:nvGrpSpPr>
        <p:grpSpPr>
          <a:xfrm>
            <a:off x="2933734" y="6772"/>
            <a:ext cx="8131840" cy="1251825"/>
            <a:chOff x="3078877" y="-22256"/>
            <a:chExt cx="8131840" cy="1251825"/>
          </a:xfrm>
        </p:grpSpPr>
        <p:sp>
          <p:nvSpPr>
            <p:cNvPr id="283" name="テキスト ボックス 282">
              <a:extLst>
                <a:ext uri="{FF2B5EF4-FFF2-40B4-BE49-F238E27FC236}">
                  <a16:creationId xmlns:a16="http://schemas.microsoft.com/office/drawing/2014/main" id="{2537299A-F898-33F9-5857-16F2C8E8A7A4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id="{4D2A599C-4E8E-E317-F83D-7FE45985247D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BC49F178-D15A-381A-0D0F-B81C480F593D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id="{34EC5303-E491-EDAB-702C-D1ADEF22F923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id="{9B0582D8-6C13-2A22-3AF0-860D7CEC76AD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88" name="グループ化 287">
              <a:extLst>
                <a:ext uri="{FF2B5EF4-FFF2-40B4-BE49-F238E27FC236}">
                  <a16:creationId xmlns:a16="http://schemas.microsoft.com/office/drawing/2014/main" id="{5BFB6F1F-0627-8EE9-B136-0CE42106D599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291" name="正方形/長方形 290">
                <a:extLst>
                  <a:ext uri="{FF2B5EF4-FFF2-40B4-BE49-F238E27FC236}">
                    <a16:creationId xmlns:a16="http://schemas.microsoft.com/office/drawing/2014/main" id="{AC6DD6F1-E958-9E7D-9F19-AE67215435E8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92" name="直線コネクタ 291">
                <a:extLst>
                  <a:ext uri="{FF2B5EF4-FFF2-40B4-BE49-F238E27FC236}">
                    <a16:creationId xmlns:a16="http://schemas.microsoft.com/office/drawing/2014/main" id="{62309772-2339-CACF-F272-A567B62EA231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テキスト ボックス 292">
                <a:extLst>
                  <a:ext uri="{FF2B5EF4-FFF2-40B4-BE49-F238E27FC236}">
                    <a16:creationId xmlns:a16="http://schemas.microsoft.com/office/drawing/2014/main" id="{5187B8EE-18F8-862F-515A-B5F46C44DAD0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id="{2A4753BA-D740-1EB9-36C0-EC100F519DCE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id="{2E1C815F-CBCD-93E6-714A-16526CC6699D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8" name="グループ化 297">
            <a:extLst>
              <a:ext uri="{FF2B5EF4-FFF2-40B4-BE49-F238E27FC236}">
                <a16:creationId xmlns:a16="http://schemas.microsoft.com/office/drawing/2014/main" id="{39856CAC-9EC5-FEED-F771-FD44FCBDCA02}"/>
              </a:ext>
            </a:extLst>
          </p:cNvPr>
          <p:cNvGrpSpPr/>
          <p:nvPr/>
        </p:nvGrpSpPr>
        <p:grpSpPr>
          <a:xfrm>
            <a:off x="1786240" y="1098455"/>
            <a:ext cx="2523345" cy="557742"/>
            <a:chOff x="1817161" y="1054974"/>
            <a:chExt cx="2523345" cy="557742"/>
          </a:xfrm>
        </p:grpSpPr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2D77BDDE-E065-F5B2-2AB4-A98508D1C8F5}"/>
                </a:ext>
              </a:extLst>
            </p:cNvPr>
            <p:cNvSpPr/>
            <p:nvPr/>
          </p:nvSpPr>
          <p:spPr>
            <a:xfrm>
              <a:off x="3182488" y="1278607"/>
              <a:ext cx="111928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My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レシピ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グループ化 299">
              <a:extLst>
                <a:ext uri="{FF2B5EF4-FFF2-40B4-BE49-F238E27FC236}">
                  <a16:creationId xmlns:a16="http://schemas.microsoft.com/office/drawing/2014/main" id="{227302B5-B4AB-A50B-2081-A267F01CCF38}"/>
                </a:ext>
              </a:extLst>
            </p:cNvPr>
            <p:cNvGrpSpPr/>
            <p:nvPr/>
          </p:nvGrpSpPr>
          <p:grpSpPr>
            <a:xfrm>
              <a:off x="1817161" y="1054974"/>
              <a:ext cx="2523345" cy="557742"/>
              <a:chOff x="1813318" y="507437"/>
              <a:chExt cx="2523345" cy="557742"/>
            </a:xfrm>
          </p:grpSpPr>
          <p:sp>
            <p:nvSpPr>
              <p:cNvPr id="301" name="正方形/長方形 300">
                <a:extLst>
                  <a:ext uri="{FF2B5EF4-FFF2-40B4-BE49-F238E27FC236}">
                    <a16:creationId xmlns:a16="http://schemas.microsoft.com/office/drawing/2014/main" id="{01719607-77A6-26A7-E36E-8C07C186ACF6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191189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2" name="直線コネクタ 301">
                <a:extLst>
                  <a:ext uri="{FF2B5EF4-FFF2-40B4-BE49-F238E27FC236}">
                    <a16:creationId xmlns:a16="http://schemas.microsoft.com/office/drawing/2014/main" id="{FB1F7D54-9F13-908B-61D0-ED2EAF049AB7}"/>
                  </a:ext>
                </a:extLst>
              </p:cNvPr>
              <p:cNvCxnSpPr>
                <a:cxnSpLocks/>
                <a:stCxn id="303" idx="3"/>
                <a:endCxn id="301" idx="1"/>
              </p:cNvCxnSpPr>
              <p:nvPr/>
            </p:nvCxnSpPr>
            <p:spPr>
              <a:xfrm>
                <a:off x="2228816" y="692103"/>
                <a:ext cx="916658" cy="19217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16408BE7-7EBD-06DD-C70D-EE2F1FBC4814}"/>
                  </a:ext>
                </a:extLst>
              </p:cNvPr>
              <p:cNvSpPr txBox="1"/>
              <p:nvPr/>
            </p:nvSpPr>
            <p:spPr>
              <a:xfrm>
                <a:off x="1813318" y="50743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08" name="グループ化 307">
            <a:extLst>
              <a:ext uri="{FF2B5EF4-FFF2-40B4-BE49-F238E27FC236}">
                <a16:creationId xmlns:a16="http://schemas.microsoft.com/office/drawing/2014/main" id="{C3341B57-954D-199A-CF2C-CD70C5497235}"/>
              </a:ext>
            </a:extLst>
          </p:cNvPr>
          <p:cNvGrpSpPr/>
          <p:nvPr/>
        </p:nvGrpSpPr>
        <p:grpSpPr>
          <a:xfrm>
            <a:off x="5689436" y="2422066"/>
            <a:ext cx="5674732" cy="1280831"/>
            <a:chOff x="5760265" y="1942946"/>
            <a:chExt cx="5674732" cy="1280831"/>
          </a:xfrm>
        </p:grpSpPr>
        <p:grpSp>
          <p:nvGrpSpPr>
            <p:cNvPr id="309" name="グループ化 308">
              <a:extLst>
                <a:ext uri="{FF2B5EF4-FFF2-40B4-BE49-F238E27FC236}">
                  <a16:creationId xmlns:a16="http://schemas.microsoft.com/office/drawing/2014/main" id="{9488601B-8E51-D3AB-D902-CFC66293DC45}"/>
                </a:ext>
              </a:extLst>
            </p:cNvPr>
            <p:cNvGrpSpPr/>
            <p:nvPr/>
          </p:nvGrpSpPr>
          <p:grpSpPr>
            <a:xfrm>
              <a:off x="5818920" y="2791920"/>
              <a:ext cx="714663" cy="417670"/>
              <a:chOff x="8496887" y="4242308"/>
              <a:chExt cx="714663" cy="417670"/>
            </a:xfrm>
          </p:grpSpPr>
          <p:sp>
            <p:nvSpPr>
              <p:cNvPr id="314" name="テキスト ボックス 313">
                <a:extLst>
                  <a:ext uri="{FF2B5EF4-FFF2-40B4-BE49-F238E27FC236}">
                    <a16:creationId xmlns:a16="http://schemas.microsoft.com/office/drawing/2014/main" id="{CC05B74C-ED60-10AF-0DFD-EEB5117AC0BD}"/>
                  </a:ext>
                </a:extLst>
              </p:cNvPr>
              <p:cNvSpPr txBox="1"/>
              <p:nvPr/>
            </p:nvSpPr>
            <p:spPr>
              <a:xfrm>
                <a:off x="8595360" y="4276578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My</a:t>
                </a:r>
              </a:p>
            </p:txBody>
          </p:sp>
          <p:sp>
            <p:nvSpPr>
              <p:cNvPr id="315" name="円/楕円 314">
                <a:extLst>
                  <a:ext uri="{FF2B5EF4-FFF2-40B4-BE49-F238E27FC236}">
                    <a16:creationId xmlns:a16="http://schemas.microsoft.com/office/drawing/2014/main" id="{64BEE242-371A-CB6F-A172-A20733C568DF}"/>
                  </a:ext>
                </a:extLst>
              </p:cNvPr>
              <p:cNvSpPr/>
              <p:nvPr/>
            </p:nvSpPr>
            <p:spPr>
              <a:xfrm>
                <a:off x="8496887" y="4242308"/>
                <a:ext cx="714663" cy="4176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0" name="グループ化 309">
              <a:extLst>
                <a:ext uri="{FF2B5EF4-FFF2-40B4-BE49-F238E27FC236}">
                  <a16:creationId xmlns:a16="http://schemas.microsoft.com/office/drawing/2014/main" id="{85180412-52A8-2F1C-1406-61B68EB174CC}"/>
                </a:ext>
              </a:extLst>
            </p:cNvPr>
            <p:cNvGrpSpPr/>
            <p:nvPr/>
          </p:nvGrpSpPr>
          <p:grpSpPr>
            <a:xfrm>
              <a:off x="5760265" y="1942946"/>
              <a:ext cx="5674732" cy="1280831"/>
              <a:chOff x="3145474" y="-103269"/>
              <a:chExt cx="5674732" cy="1280831"/>
            </a:xfrm>
          </p:grpSpPr>
          <p:sp>
            <p:nvSpPr>
              <p:cNvPr id="311" name="正方形/長方形 310">
                <a:extLst>
                  <a:ext uri="{FF2B5EF4-FFF2-40B4-BE49-F238E27FC236}">
                    <a16:creationId xmlns:a16="http://schemas.microsoft.com/office/drawing/2014/main" id="{E7377C6F-8D27-410A-3CBB-825D2D0AE74C}"/>
                  </a:ext>
                </a:extLst>
              </p:cNvPr>
              <p:cNvSpPr/>
              <p:nvPr/>
            </p:nvSpPr>
            <p:spPr>
              <a:xfrm>
                <a:off x="3145474" y="703384"/>
                <a:ext cx="844443" cy="47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2" name="直線コネクタ 311">
                <a:extLst>
                  <a:ext uri="{FF2B5EF4-FFF2-40B4-BE49-F238E27FC236}">
                    <a16:creationId xmlns:a16="http://schemas.microsoft.com/office/drawing/2014/main" id="{D8538DF2-025C-6C7F-DE40-5E056B0C4EE5}"/>
                  </a:ext>
                </a:extLst>
              </p:cNvPr>
              <p:cNvCxnSpPr>
                <a:cxnSpLocks/>
                <a:stCxn id="311" idx="3"/>
                <a:endCxn id="313" idx="1"/>
              </p:cNvCxnSpPr>
              <p:nvPr/>
            </p:nvCxnSpPr>
            <p:spPr>
              <a:xfrm flipV="1">
                <a:off x="3989917" y="158341"/>
                <a:ext cx="2827158" cy="78213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テキスト ボックス 312">
                <a:extLst>
                  <a:ext uri="{FF2B5EF4-FFF2-40B4-BE49-F238E27FC236}">
                    <a16:creationId xmlns:a16="http://schemas.microsoft.com/office/drawing/2014/main" id="{0EEC087D-411F-1977-25C1-0B4D7384555F}"/>
                  </a:ext>
                </a:extLst>
              </p:cNvPr>
              <p:cNvSpPr txBox="1"/>
              <p:nvPr/>
            </p:nvSpPr>
            <p:spPr>
              <a:xfrm>
                <a:off x="6817075" y="-103269"/>
                <a:ext cx="2003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ログインユーザーのレシピににみ表示</a:t>
                </a:r>
              </a:p>
            </p:txBody>
          </p:sp>
        </p:grpSp>
      </p:grp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7A02B285-5397-FEC9-67C5-E43973071AA6}"/>
              </a:ext>
            </a:extLst>
          </p:cNvPr>
          <p:cNvSpPr/>
          <p:nvPr/>
        </p:nvSpPr>
        <p:spPr>
          <a:xfrm>
            <a:off x="4829496" y="2146076"/>
            <a:ext cx="152585" cy="13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7" name="グループ化 316">
            <a:extLst>
              <a:ext uri="{FF2B5EF4-FFF2-40B4-BE49-F238E27FC236}">
                <a16:creationId xmlns:a16="http://schemas.microsoft.com/office/drawing/2014/main" id="{1E0920E6-99D9-4C28-0779-09AD14D380A9}"/>
              </a:ext>
            </a:extLst>
          </p:cNvPr>
          <p:cNvGrpSpPr/>
          <p:nvPr/>
        </p:nvGrpSpPr>
        <p:grpSpPr>
          <a:xfrm>
            <a:off x="8068356" y="999950"/>
            <a:ext cx="2192734" cy="652652"/>
            <a:chOff x="3149318" y="962957"/>
            <a:chExt cx="2192734" cy="652652"/>
          </a:xfrm>
        </p:grpSpPr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2B221D18-BEE6-7BC8-76FB-1DC7A26A8AD6}"/>
                </a:ext>
              </a:extLst>
            </p:cNvPr>
            <p:cNvSpPr/>
            <p:nvPr/>
          </p:nvSpPr>
          <p:spPr>
            <a:xfrm>
              <a:off x="3182488" y="1278607"/>
              <a:ext cx="732507" cy="302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戻る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23" name="グループ化 322">
              <a:extLst>
                <a:ext uri="{FF2B5EF4-FFF2-40B4-BE49-F238E27FC236}">
                  <a16:creationId xmlns:a16="http://schemas.microsoft.com/office/drawing/2014/main" id="{4D3FBF6C-64B4-1A7C-F7D5-151390D6ECB3}"/>
                </a:ext>
              </a:extLst>
            </p:cNvPr>
            <p:cNvGrpSpPr/>
            <p:nvPr/>
          </p:nvGrpSpPr>
          <p:grpSpPr>
            <a:xfrm>
              <a:off x="3149318" y="962957"/>
              <a:ext cx="2192734" cy="652652"/>
              <a:chOff x="3145475" y="415420"/>
              <a:chExt cx="2192734" cy="652652"/>
            </a:xfrm>
          </p:grpSpPr>
          <p:sp>
            <p:nvSpPr>
              <p:cNvPr id="324" name="正方形/長方形 323">
                <a:extLst>
                  <a:ext uri="{FF2B5EF4-FFF2-40B4-BE49-F238E27FC236}">
                    <a16:creationId xmlns:a16="http://schemas.microsoft.com/office/drawing/2014/main" id="{0935088F-9009-270E-08BA-AB560AAF4696}"/>
                  </a:ext>
                </a:extLst>
              </p:cNvPr>
              <p:cNvSpPr/>
              <p:nvPr/>
            </p:nvSpPr>
            <p:spPr>
              <a:xfrm>
                <a:off x="3145475" y="703384"/>
                <a:ext cx="765678" cy="3646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25" name="直線コネクタ 324">
                <a:extLst>
                  <a:ext uri="{FF2B5EF4-FFF2-40B4-BE49-F238E27FC236}">
                    <a16:creationId xmlns:a16="http://schemas.microsoft.com/office/drawing/2014/main" id="{987B949E-21E5-DB6C-949F-B7598727C468}"/>
                  </a:ext>
                </a:extLst>
              </p:cNvPr>
              <p:cNvCxnSpPr>
                <a:cxnSpLocks/>
                <a:stCxn id="324" idx="3"/>
                <a:endCxn id="326" idx="1"/>
              </p:cNvCxnSpPr>
              <p:nvPr/>
            </p:nvCxnSpPr>
            <p:spPr>
              <a:xfrm flipV="1">
                <a:off x="3911153" y="600086"/>
                <a:ext cx="1011558" cy="2856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テキスト ボックス 325">
                <a:extLst>
                  <a:ext uri="{FF2B5EF4-FFF2-40B4-BE49-F238E27FC236}">
                    <a16:creationId xmlns:a16="http://schemas.microsoft.com/office/drawing/2014/main" id="{295F9B68-25D3-3E25-1D51-2D9F081B43DF}"/>
                  </a:ext>
                </a:extLst>
              </p:cNvPr>
              <p:cNvSpPr txBox="1"/>
              <p:nvPr/>
            </p:nvSpPr>
            <p:spPr>
              <a:xfrm>
                <a:off x="4922711" y="4154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90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036466" y="181185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435951" y="4085135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294975" y="3634623"/>
            <a:ext cx="1887687" cy="1477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435950" y="4379096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435951" y="4672363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F621F32-577A-0A54-19F4-72F62E11EBDC}"/>
              </a:ext>
            </a:extLst>
          </p:cNvPr>
          <p:cNvSpPr txBox="1"/>
          <p:nvPr/>
        </p:nvSpPr>
        <p:spPr>
          <a:xfrm>
            <a:off x="5737148" y="5488519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1048299" y="232488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S-04-01</a:t>
              </a:r>
              <a:endParaRPr kumimoji="1" lang="ja-JP" altLang="en-US"/>
            </a:p>
          </p:txBody>
        </p:sp>
      </p:grp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5891249C-CF7D-8B28-F825-9E2D02D23D48}"/>
              </a:ext>
            </a:extLst>
          </p:cNvPr>
          <p:cNvSpPr txBox="1"/>
          <p:nvPr/>
        </p:nvSpPr>
        <p:spPr>
          <a:xfrm>
            <a:off x="425732" y="3708066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レシピ名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DBD06B-C702-9EE4-A857-A3979C05AF91}"/>
              </a:ext>
            </a:extLst>
          </p:cNvPr>
          <p:cNvGrpSpPr/>
          <p:nvPr/>
        </p:nvGrpSpPr>
        <p:grpSpPr>
          <a:xfrm>
            <a:off x="5760265" y="1927058"/>
            <a:ext cx="6315326" cy="1079008"/>
            <a:chOff x="5760265" y="2144769"/>
            <a:chExt cx="6315326" cy="1079008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AA19FD47-F51A-913B-991C-514534F05382}"/>
                </a:ext>
              </a:extLst>
            </p:cNvPr>
            <p:cNvGrpSpPr/>
            <p:nvPr/>
          </p:nvGrpSpPr>
          <p:grpSpPr>
            <a:xfrm>
              <a:off x="5818920" y="2791920"/>
              <a:ext cx="714663" cy="417670"/>
              <a:chOff x="8496887" y="4242308"/>
              <a:chExt cx="714663" cy="417670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C02F67D-AE9D-4954-0C2F-F55D7353B527}"/>
                  </a:ext>
                </a:extLst>
              </p:cNvPr>
              <p:cNvSpPr txBox="1"/>
              <p:nvPr/>
            </p:nvSpPr>
            <p:spPr>
              <a:xfrm>
                <a:off x="8595360" y="4276578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My</a:t>
                </a: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582AD6C5-5744-BE50-C4E4-3C141BBDCA8E}"/>
                  </a:ext>
                </a:extLst>
              </p:cNvPr>
              <p:cNvSpPr/>
              <p:nvPr/>
            </p:nvSpPr>
            <p:spPr>
              <a:xfrm>
                <a:off x="8496887" y="4242308"/>
                <a:ext cx="714663" cy="4176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F116C63C-1B10-1070-B777-E5A3F0D6362F}"/>
                </a:ext>
              </a:extLst>
            </p:cNvPr>
            <p:cNvGrpSpPr/>
            <p:nvPr/>
          </p:nvGrpSpPr>
          <p:grpSpPr>
            <a:xfrm>
              <a:off x="5760265" y="2144769"/>
              <a:ext cx="6315326" cy="1079008"/>
              <a:chOff x="3145474" y="98554"/>
              <a:chExt cx="6315326" cy="1079008"/>
            </a:xfrm>
          </p:grpSpPr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8E7BDC4F-EFA4-F1EA-5B83-74E816FCF472}"/>
                  </a:ext>
                </a:extLst>
              </p:cNvPr>
              <p:cNvSpPr/>
              <p:nvPr/>
            </p:nvSpPr>
            <p:spPr>
              <a:xfrm>
                <a:off x="3145474" y="703384"/>
                <a:ext cx="844443" cy="47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58A5AB5A-AB4D-BF3D-BB08-BB2AE5B06F96}"/>
                  </a:ext>
                </a:extLst>
              </p:cNvPr>
              <p:cNvCxnSpPr>
                <a:cxnSpLocks/>
                <a:stCxn id="190" idx="3"/>
                <a:endCxn id="192" idx="1"/>
              </p:cNvCxnSpPr>
              <p:nvPr/>
            </p:nvCxnSpPr>
            <p:spPr>
              <a:xfrm flipV="1">
                <a:off x="3989917" y="360164"/>
                <a:ext cx="3467752" cy="58030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796E9405-1498-A63A-A1B3-11C95BD315BC}"/>
                  </a:ext>
                </a:extLst>
              </p:cNvPr>
              <p:cNvSpPr txBox="1"/>
              <p:nvPr/>
            </p:nvSpPr>
            <p:spPr>
              <a:xfrm>
                <a:off x="7457669" y="98554"/>
                <a:ext cx="2003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ログインユーザーのレシピににみ表示</a:t>
                </a:r>
              </a:p>
            </p:txBody>
          </p:sp>
        </p:grpSp>
      </p:grp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C070A56C-24A7-183C-1238-76BD638AA105}"/>
              </a:ext>
            </a:extLst>
          </p:cNvPr>
          <p:cNvSpPr/>
          <p:nvPr/>
        </p:nvSpPr>
        <p:spPr>
          <a:xfrm>
            <a:off x="240785" y="3565210"/>
            <a:ext cx="1993574" cy="15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88C988FF-300C-D5DF-924E-42467FD4ACB0}"/>
              </a:ext>
            </a:extLst>
          </p:cNvPr>
          <p:cNvSpPr/>
          <p:nvPr/>
        </p:nvSpPr>
        <p:spPr>
          <a:xfrm>
            <a:off x="4079843" y="2929372"/>
            <a:ext cx="1226414" cy="926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8A0CA809-1A7B-82A6-9846-FB4764322F87}"/>
              </a:ext>
            </a:extLst>
          </p:cNvPr>
          <p:cNvCxnSpPr>
            <a:cxnSpLocks/>
            <a:stCxn id="193" idx="3"/>
          </p:cNvCxnSpPr>
          <p:nvPr/>
        </p:nvCxnSpPr>
        <p:spPr>
          <a:xfrm flipV="1">
            <a:off x="2234359" y="3372313"/>
            <a:ext cx="1843811" cy="985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D69CD276-8341-3C35-967A-44422B7DE2D0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646844" y="3112889"/>
            <a:ext cx="590728" cy="4523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71C3B70-F750-3F6B-CCD9-8AB512B7CA7E}"/>
              </a:ext>
            </a:extLst>
          </p:cNvPr>
          <p:cNvGrpSpPr/>
          <p:nvPr/>
        </p:nvGrpSpPr>
        <p:grpSpPr>
          <a:xfrm>
            <a:off x="8242727" y="2364170"/>
            <a:ext cx="1688651" cy="673588"/>
            <a:chOff x="7708174" y="1394018"/>
            <a:chExt cx="1688651" cy="673588"/>
          </a:xfrm>
        </p:grpSpPr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id="{2FC4B60C-7B22-258D-689F-4E8BA9C32051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278B48B3-3F5A-38F2-8D1D-0AC5DD89D13B}"/>
                </a:ext>
              </a:extLst>
            </p:cNvPr>
            <p:cNvCxnSpPr>
              <a:cxnSpLocks/>
              <a:stCxn id="198" idx="3"/>
              <a:endCxn id="200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B0FADD9F-2FCD-C987-529D-7B46A64E71C1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FA7A78BD-CA3E-F22B-8A0D-21CB44633A11}"/>
              </a:ext>
            </a:extLst>
          </p:cNvPr>
          <p:cNvGrpSpPr/>
          <p:nvPr/>
        </p:nvGrpSpPr>
        <p:grpSpPr>
          <a:xfrm>
            <a:off x="8226072" y="2585959"/>
            <a:ext cx="1688651" cy="673588"/>
            <a:chOff x="7708174" y="1394018"/>
            <a:chExt cx="1688651" cy="673588"/>
          </a:xfrm>
        </p:grpSpPr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C633B343-5FE7-7FF6-6BCA-D1061CB4374F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B75CF6A1-60D8-FCCA-CDCF-B4F8C3B87E42}"/>
                </a:ext>
              </a:extLst>
            </p:cNvPr>
            <p:cNvCxnSpPr>
              <a:cxnSpLocks/>
              <a:stCxn id="202" idx="3"/>
              <a:endCxn id="204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F69FB9EF-CA0F-79EB-1B39-96FB34562A3F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58330065-45EF-B94D-25C4-1E3DBF5C4003}"/>
              </a:ext>
            </a:extLst>
          </p:cNvPr>
          <p:cNvGrpSpPr/>
          <p:nvPr/>
        </p:nvGrpSpPr>
        <p:grpSpPr>
          <a:xfrm>
            <a:off x="8223419" y="2852733"/>
            <a:ext cx="1688651" cy="673588"/>
            <a:chOff x="7708174" y="1394018"/>
            <a:chExt cx="1688651" cy="67358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3CAA294D-461E-EE50-97F3-F08323980748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F7DBB80F-162D-EDC8-9159-070DCF7E4D2A}"/>
                </a:ext>
              </a:extLst>
            </p:cNvPr>
            <p:cNvCxnSpPr>
              <a:cxnSpLocks/>
              <a:stCxn id="206" idx="3"/>
              <a:endCxn id="208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DE90EF24-FE5D-19BA-6808-C4C71D047FB8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FCF5BF9D-B61B-49E7-D66E-66325A80CB1A}"/>
              </a:ext>
            </a:extLst>
          </p:cNvPr>
          <p:cNvGrpSpPr/>
          <p:nvPr/>
        </p:nvGrpSpPr>
        <p:grpSpPr>
          <a:xfrm>
            <a:off x="8223419" y="3091604"/>
            <a:ext cx="1688651" cy="673588"/>
            <a:chOff x="7708174" y="1394018"/>
            <a:chExt cx="1688651" cy="673588"/>
          </a:xfrm>
        </p:grpSpPr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F28FD9B9-E307-DCB7-1306-6451B16944C7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3F9AF818-6818-4CF2-0ECF-DE01619ECA68}"/>
                </a:ext>
              </a:extLst>
            </p:cNvPr>
            <p:cNvCxnSpPr>
              <a:cxnSpLocks/>
              <a:stCxn id="210" idx="3"/>
              <a:endCxn id="212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49E4BC18-CD13-A596-852A-49AD24FC9C5A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F4C95B30-C42F-062C-AD69-3F195D242E20}"/>
              </a:ext>
            </a:extLst>
          </p:cNvPr>
          <p:cNvSpPr/>
          <p:nvPr/>
        </p:nvSpPr>
        <p:spPr>
          <a:xfrm>
            <a:off x="2995267" y="2676847"/>
            <a:ext cx="5888670" cy="345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D0824D8-6A8E-6DF4-732C-ED85C6D64001}"/>
              </a:ext>
            </a:extLst>
          </p:cNvPr>
          <p:cNvGrpSpPr/>
          <p:nvPr/>
        </p:nvGrpSpPr>
        <p:grpSpPr>
          <a:xfrm>
            <a:off x="8883937" y="4402684"/>
            <a:ext cx="2735978" cy="438077"/>
            <a:chOff x="8883937" y="3415711"/>
            <a:chExt cx="2735978" cy="438077"/>
          </a:xfrm>
        </p:grpSpPr>
        <p:sp>
          <p:nvSpPr>
            <p:cNvPr id="217" name="テキスト ボックス 216">
              <a:extLst>
                <a:ext uri="{FF2B5EF4-FFF2-40B4-BE49-F238E27FC236}">
                  <a16:creationId xmlns:a16="http://schemas.microsoft.com/office/drawing/2014/main" id="{2788AA29-84E3-322E-C5AE-37031AD336AA}"/>
                </a:ext>
              </a:extLst>
            </p:cNvPr>
            <p:cNvSpPr txBox="1"/>
            <p:nvPr/>
          </p:nvSpPr>
          <p:spPr>
            <a:xfrm>
              <a:off x="9616784" y="3546011"/>
              <a:ext cx="2003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レシピ一覧を表示</a:t>
              </a:r>
              <a:endParaRPr lang="en-US" altLang="ja-JP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93677734-4E82-2008-229D-38C68CC3717E}"/>
                </a:ext>
              </a:extLst>
            </p:cNvPr>
            <p:cNvCxnSpPr>
              <a:cxnSpLocks/>
              <a:stCxn id="218" idx="3"/>
              <a:endCxn id="217" idx="1"/>
            </p:cNvCxnSpPr>
            <p:nvPr/>
          </p:nvCxnSpPr>
          <p:spPr>
            <a:xfrm>
              <a:off x="8883937" y="3415711"/>
              <a:ext cx="732847" cy="28418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8C1A92C7-E763-22D1-EFCF-783FE2581958}"/>
              </a:ext>
            </a:extLst>
          </p:cNvPr>
          <p:cNvSpPr txBox="1"/>
          <p:nvPr/>
        </p:nvSpPr>
        <p:spPr>
          <a:xfrm>
            <a:off x="-4423" y="2584664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236191A7-29BF-3C87-C89F-17ECD029E739}"/>
              </a:ext>
            </a:extLst>
          </p:cNvPr>
          <p:cNvSpPr/>
          <p:nvPr/>
        </p:nvSpPr>
        <p:spPr>
          <a:xfrm>
            <a:off x="6047329" y="5605300"/>
            <a:ext cx="234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２列で</a:t>
            </a:r>
            <a:r>
              <a:rPr lang="en-US" altLang="ja-JP" sz="1400" dirty="0">
                <a:solidFill>
                  <a:srgbClr val="FF0000"/>
                </a:solidFill>
              </a:rPr>
              <a:t>20</a:t>
            </a:r>
            <a:r>
              <a:rPr lang="ja-JP" altLang="en-US" sz="1400">
                <a:solidFill>
                  <a:srgbClr val="FF0000"/>
                </a:solidFill>
              </a:rPr>
              <a:t>件ずつ表示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</a:p>
        </p:txBody>
      </p: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73C803E1-8476-5139-50A2-A7C098EE5E84}"/>
              </a:ext>
            </a:extLst>
          </p:cNvPr>
          <p:cNvGrpSpPr/>
          <p:nvPr/>
        </p:nvGrpSpPr>
        <p:grpSpPr>
          <a:xfrm>
            <a:off x="3070457" y="2757534"/>
            <a:ext cx="2833368" cy="1296201"/>
            <a:chOff x="3070457" y="1770561"/>
            <a:chExt cx="2833368" cy="1296201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9E8F15E-E988-A385-95CF-C70548C05604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517E3F6-5549-2779-8C7E-5DD7745B2A77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7608D32E-2E52-DD95-B090-64E2482A7068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CC5FE16-E960-6CFF-8CB0-A7FCE048B4DF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A6F9A9-ABFC-924B-23F1-AC902B2295D0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27188F-4076-BBA9-0907-C91ECE2988D9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E15CF0B-2367-60C4-48AE-1DF1F38B531B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BD2BF89-650C-312F-A66B-B4BE0F015CEB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3DD37A68-152E-0808-EBB3-95CA9BAD8703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6C840121-07CD-FF15-5571-99100E7AD1C3}"/>
                </a:ext>
              </a:extLst>
            </p:cNvPr>
            <p:cNvSpPr txBox="1"/>
            <p:nvPr/>
          </p:nvSpPr>
          <p:spPr>
            <a:xfrm>
              <a:off x="5282459" y="2754668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3CD59C2C-E8C7-8F43-7464-61D02C21F241}"/>
                </a:ext>
              </a:extLst>
            </p:cNvPr>
            <p:cNvSpPr txBox="1"/>
            <p:nvPr/>
          </p:nvSpPr>
          <p:spPr>
            <a:xfrm>
              <a:off x="5272653" y="251712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A39ED61-F66E-E77E-9CC1-3CF71008A029}"/>
              </a:ext>
            </a:extLst>
          </p:cNvPr>
          <p:cNvGrpSpPr/>
          <p:nvPr/>
        </p:nvGrpSpPr>
        <p:grpSpPr>
          <a:xfrm>
            <a:off x="5966332" y="2754790"/>
            <a:ext cx="2833368" cy="1296201"/>
            <a:chOff x="3070457" y="1770561"/>
            <a:chExt cx="2833368" cy="1296201"/>
          </a:xfrm>
        </p:grpSpPr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id="{D57160CC-DA5A-12EA-5E12-8ACB34EED784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id="{4AEF7D53-20C9-959C-3A2E-BC63A0C2E158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9A3EA9C7-45FE-3037-4C51-DA74DB6ED099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8665521A-F0BB-2FB5-3C37-3C362D489378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9A73828D-EFCF-FE0B-4CC3-EA52DE282F5C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877E1FE7-F089-DF26-5FCA-6901F2B891B9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B7431A46-1C3F-C13C-8B27-9B34AC51D908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E82C71D3-D074-D2CD-FABC-42B827753BEF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E243624D-8252-AD47-6115-D53586A7DF73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7CA8BB7B-E11E-D851-AFFD-0951D2CF6793}"/>
                </a:ext>
              </a:extLst>
            </p:cNvPr>
            <p:cNvSpPr txBox="1"/>
            <p:nvPr/>
          </p:nvSpPr>
          <p:spPr>
            <a:xfrm>
              <a:off x="5282459" y="2796872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46" name="テキスト ボックス 245">
              <a:extLst>
                <a:ext uri="{FF2B5EF4-FFF2-40B4-BE49-F238E27FC236}">
                  <a16:creationId xmlns:a16="http://schemas.microsoft.com/office/drawing/2014/main" id="{9F1B4073-8D9C-5ECD-92CD-323614BB5F47}"/>
                </a:ext>
              </a:extLst>
            </p:cNvPr>
            <p:cNvSpPr txBox="1"/>
            <p:nvPr/>
          </p:nvSpPr>
          <p:spPr>
            <a:xfrm>
              <a:off x="5272653" y="254526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247" name="グループ化 246">
            <a:extLst>
              <a:ext uri="{FF2B5EF4-FFF2-40B4-BE49-F238E27FC236}">
                <a16:creationId xmlns:a16="http://schemas.microsoft.com/office/drawing/2014/main" id="{060C8505-5408-B505-CC49-FCEE6416D4DE}"/>
              </a:ext>
            </a:extLst>
          </p:cNvPr>
          <p:cNvGrpSpPr/>
          <p:nvPr/>
        </p:nvGrpSpPr>
        <p:grpSpPr>
          <a:xfrm>
            <a:off x="3070457" y="4092440"/>
            <a:ext cx="2833368" cy="1296201"/>
            <a:chOff x="3070457" y="1770561"/>
            <a:chExt cx="2833368" cy="1296201"/>
          </a:xfrm>
        </p:grpSpPr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id="{D1A6BAEF-9A4F-240E-950D-AAA372A9A54F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id="{8287E8CD-96B5-ADF0-E03D-9CFE2F12DE1B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id="{0BA1AD4E-FF1B-BED1-CA07-2406953F77FD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B7950D6E-5F01-7D2E-279B-25ECDCF41A22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9F0EF205-B710-07AE-9965-3F6CF1609FB1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53" name="テキスト ボックス 252">
              <a:extLst>
                <a:ext uri="{FF2B5EF4-FFF2-40B4-BE49-F238E27FC236}">
                  <a16:creationId xmlns:a16="http://schemas.microsoft.com/office/drawing/2014/main" id="{5CABFB03-4B56-6F97-7EA5-B4386D76A4AF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2011C843-1403-65BD-0F49-D3D9C972E898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68FEFA0B-B72B-5550-A6C0-FEB875E16390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A96FE408-FACD-B164-5102-E223C0BD33CC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649EA49C-3DF1-A035-BBC8-C48A9942D63A}"/>
                </a:ext>
              </a:extLst>
            </p:cNvPr>
            <p:cNvSpPr txBox="1"/>
            <p:nvPr/>
          </p:nvSpPr>
          <p:spPr>
            <a:xfrm>
              <a:off x="5282459" y="2754668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005FAE7F-1FC5-7979-58D6-061BABAAAF8B}"/>
                </a:ext>
              </a:extLst>
            </p:cNvPr>
            <p:cNvSpPr txBox="1"/>
            <p:nvPr/>
          </p:nvSpPr>
          <p:spPr>
            <a:xfrm>
              <a:off x="5272653" y="251712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F7741225-91ED-9B17-F2CE-63EA25FDAE32}"/>
              </a:ext>
            </a:extLst>
          </p:cNvPr>
          <p:cNvGrpSpPr/>
          <p:nvPr/>
        </p:nvGrpSpPr>
        <p:grpSpPr>
          <a:xfrm>
            <a:off x="5966332" y="4089696"/>
            <a:ext cx="2833368" cy="1296201"/>
            <a:chOff x="3070457" y="1770561"/>
            <a:chExt cx="2833368" cy="1296201"/>
          </a:xfrm>
        </p:grpSpPr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DBE4769F-FF00-A8F2-81D9-E4EB37498E3B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id="{B06A2458-01C9-387B-04F7-9BC09F9C8264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7EFF7FF9-9656-A240-8DD9-CD22285D9F10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6F3B732D-A488-EE4A-163E-7DCEA2AE80DA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id="{53DB14F3-1210-CFFB-EC27-1999D19E989C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5" name="テキスト ボックス 264">
              <a:extLst>
                <a:ext uri="{FF2B5EF4-FFF2-40B4-BE49-F238E27FC236}">
                  <a16:creationId xmlns:a16="http://schemas.microsoft.com/office/drawing/2014/main" id="{2F17816F-A727-C503-82AD-6ABF37204AD7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266" name="テキスト ボックス 265">
              <a:extLst>
                <a:ext uri="{FF2B5EF4-FFF2-40B4-BE49-F238E27FC236}">
                  <a16:creationId xmlns:a16="http://schemas.microsoft.com/office/drawing/2014/main" id="{98C52FD9-3DDB-0755-C0E3-A28C159C31BE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267" name="テキスト ボックス 266">
              <a:extLst>
                <a:ext uri="{FF2B5EF4-FFF2-40B4-BE49-F238E27FC236}">
                  <a16:creationId xmlns:a16="http://schemas.microsoft.com/office/drawing/2014/main" id="{3B0DA725-951B-5164-D9C4-A99E9AC866A9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4F7E2826-6F5D-833A-B506-D3833EE75C97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18653708-7FE6-2635-C62F-21DD6A7797D9}"/>
                </a:ext>
              </a:extLst>
            </p:cNvPr>
            <p:cNvSpPr txBox="1"/>
            <p:nvPr/>
          </p:nvSpPr>
          <p:spPr>
            <a:xfrm>
              <a:off x="5282459" y="2754668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70" name="テキスト ボックス 269">
              <a:extLst>
                <a:ext uri="{FF2B5EF4-FFF2-40B4-BE49-F238E27FC236}">
                  <a16:creationId xmlns:a16="http://schemas.microsoft.com/office/drawing/2014/main" id="{68D8AA2A-E13D-8182-BC2B-F63885AAD654}"/>
                </a:ext>
              </a:extLst>
            </p:cNvPr>
            <p:cNvSpPr txBox="1"/>
            <p:nvPr/>
          </p:nvSpPr>
          <p:spPr>
            <a:xfrm>
              <a:off x="5272653" y="251712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319" name="グループ化 318">
            <a:extLst>
              <a:ext uri="{FF2B5EF4-FFF2-40B4-BE49-F238E27FC236}">
                <a16:creationId xmlns:a16="http://schemas.microsoft.com/office/drawing/2014/main" id="{EE90DEA0-7C45-EB12-8607-BF07FEC5DBC3}"/>
              </a:ext>
            </a:extLst>
          </p:cNvPr>
          <p:cNvGrpSpPr/>
          <p:nvPr/>
        </p:nvGrpSpPr>
        <p:grpSpPr>
          <a:xfrm>
            <a:off x="8221071" y="3328412"/>
            <a:ext cx="1688651" cy="673588"/>
            <a:chOff x="7708174" y="1394018"/>
            <a:chExt cx="1688651" cy="673588"/>
          </a:xfrm>
        </p:grpSpPr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63208A5-5CA8-C3DA-B4D8-0945699A814A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21" name="直線コネクタ 320">
              <a:extLst>
                <a:ext uri="{FF2B5EF4-FFF2-40B4-BE49-F238E27FC236}">
                  <a16:creationId xmlns:a16="http://schemas.microsoft.com/office/drawing/2014/main" id="{8B7B39E6-DA4B-071C-2183-6D99E55EAFB8}"/>
                </a:ext>
              </a:extLst>
            </p:cNvPr>
            <p:cNvCxnSpPr>
              <a:cxnSpLocks/>
              <a:stCxn id="320" idx="3"/>
              <a:endCxn id="322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テキスト ボックス 321">
              <a:extLst>
                <a:ext uri="{FF2B5EF4-FFF2-40B4-BE49-F238E27FC236}">
                  <a16:creationId xmlns:a16="http://schemas.microsoft.com/office/drawing/2014/main" id="{C55937FD-9EC2-9D89-F468-692902C6A43A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78DC5C96-3E87-A549-6EDE-2A9AF4C8A384}"/>
              </a:ext>
            </a:extLst>
          </p:cNvPr>
          <p:cNvGrpSpPr/>
          <p:nvPr/>
        </p:nvGrpSpPr>
        <p:grpSpPr>
          <a:xfrm>
            <a:off x="2933734" y="6772"/>
            <a:ext cx="8131840" cy="1251825"/>
            <a:chOff x="3078877" y="-22256"/>
            <a:chExt cx="8131840" cy="1251825"/>
          </a:xfrm>
        </p:grpSpPr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62F85778-07A0-3407-960A-A3993784649D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B9916121-40B5-B8F9-C15A-D0B7AFCB1367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3D3B457D-F3D2-16F9-9DBE-3A5D8A39C2E1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2FC410D1-F2E0-E145-FAA1-8CF99B374765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E8441117-A586-1CCE-88EA-7F6B8A266025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E34A8DAC-3BD3-4F51-218E-AA7136E4B496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2D9D2BC8-8FE9-5CC0-DA9D-87F729C8094D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id="{5ED88023-7827-6F73-6E43-9BDCBD9F0664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1839F0EB-CD48-AAF5-46C5-5925B851424C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8DC20A84-2BC1-699F-6EB8-2837718CE155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D07D7241-1CD9-0C1D-CB0B-0D904835ABBF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84D50D07-AECB-D3AE-2189-E9397BB694A1}"/>
              </a:ext>
            </a:extLst>
          </p:cNvPr>
          <p:cNvGrpSpPr/>
          <p:nvPr/>
        </p:nvGrpSpPr>
        <p:grpSpPr>
          <a:xfrm>
            <a:off x="1772415" y="1142284"/>
            <a:ext cx="2523345" cy="557742"/>
            <a:chOff x="1817161" y="1054974"/>
            <a:chExt cx="2523345" cy="557742"/>
          </a:xfrm>
        </p:grpSpPr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DC041B62-5404-AC11-027B-9A0CC6111658}"/>
                </a:ext>
              </a:extLst>
            </p:cNvPr>
            <p:cNvSpPr/>
            <p:nvPr/>
          </p:nvSpPr>
          <p:spPr>
            <a:xfrm>
              <a:off x="3182488" y="1278607"/>
              <a:ext cx="111928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My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レシピ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D089CCD0-1F87-5146-8727-76B1AA39774C}"/>
                </a:ext>
              </a:extLst>
            </p:cNvPr>
            <p:cNvGrpSpPr/>
            <p:nvPr/>
          </p:nvGrpSpPr>
          <p:grpSpPr>
            <a:xfrm>
              <a:off x="1817161" y="1054974"/>
              <a:ext cx="2523345" cy="557742"/>
              <a:chOff x="1813318" y="507437"/>
              <a:chExt cx="2523345" cy="557742"/>
            </a:xfrm>
          </p:grpSpPr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E9ECF166-B619-FF6C-715A-05D5AF09A0D1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191189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FBC63173-CEC6-343F-91AE-62C57FFC064E}"/>
                  </a:ext>
                </a:extLst>
              </p:cNvPr>
              <p:cNvCxnSpPr>
                <a:cxnSpLocks/>
                <a:stCxn id="182" idx="3"/>
                <a:endCxn id="180" idx="1"/>
              </p:cNvCxnSpPr>
              <p:nvPr/>
            </p:nvCxnSpPr>
            <p:spPr>
              <a:xfrm>
                <a:off x="2228816" y="692103"/>
                <a:ext cx="916658" cy="19217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EF77A53C-9760-5DE4-E839-5F19A19AAB23}"/>
                  </a:ext>
                </a:extLst>
              </p:cNvPr>
              <p:cNvSpPr txBox="1"/>
              <p:nvPr/>
            </p:nvSpPr>
            <p:spPr>
              <a:xfrm>
                <a:off x="1813318" y="50743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①</a:t>
                </a:r>
              </a:p>
            </p:txBody>
          </p:sp>
        </p:grp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A2DA9AD3-0D92-8E51-98D7-78864E3CF19D}"/>
              </a:ext>
            </a:extLst>
          </p:cNvPr>
          <p:cNvGrpSpPr/>
          <p:nvPr/>
        </p:nvGrpSpPr>
        <p:grpSpPr>
          <a:xfrm>
            <a:off x="1931880" y="1537209"/>
            <a:ext cx="3816209" cy="826972"/>
            <a:chOff x="4352767" y="1756242"/>
            <a:chExt cx="4150740" cy="894965"/>
          </a:xfrm>
        </p:grpSpPr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id="{03E0BBB6-1E4E-8997-B9E9-0F94A152C91C}"/>
                </a:ext>
              </a:extLst>
            </p:cNvPr>
            <p:cNvSpPr/>
            <p:nvPr/>
          </p:nvSpPr>
          <p:spPr>
            <a:xfrm>
              <a:off x="7790553" y="2360705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70ED5B9F-0147-38A7-58B0-956F89FFE102}"/>
                </a:ext>
              </a:extLst>
            </p:cNvPr>
            <p:cNvSpPr/>
            <p:nvPr/>
          </p:nvSpPr>
          <p:spPr>
            <a:xfrm>
              <a:off x="6521059" y="1999855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2A575E88-4415-FB8D-4AA4-AC907329A5F7}"/>
                </a:ext>
              </a:extLst>
            </p:cNvPr>
            <p:cNvGrpSpPr/>
            <p:nvPr/>
          </p:nvGrpSpPr>
          <p:grpSpPr>
            <a:xfrm>
              <a:off x="4352767" y="1756242"/>
              <a:ext cx="4150740" cy="882090"/>
              <a:chOff x="1212754" y="795707"/>
              <a:chExt cx="4150740" cy="882090"/>
            </a:xfrm>
          </p:grpSpPr>
          <p:sp>
            <p:nvSpPr>
              <p:cNvPr id="225" name="正方形/長方形 224">
                <a:extLst>
                  <a:ext uri="{FF2B5EF4-FFF2-40B4-BE49-F238E27FC236}">
                    <a16:creationId xmlns:a16="http://schemas.microsoft.com/office/drawing/2014/main" id="{51D51483-0AD8-E761-0085-EC0E260946EC}"/>
                  </a:ext>
                </a:extLst>
              </p:cNvPr>
              <p:cNvSpPr/>
              <p:nvPr/>
            </p:nvSpPr>
            <p:spPr>
              <a:xfrm>
                <a:off x="2503081" y="988146"/>
                <a:ext cx="2860413" cy="68965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6" name="直線コネクタ 225">
                <a:extLst>
                  <a:ext uri="{FF2B5EF4-FFF2-40B4-BE49-F238E27FC236}">
                    <a16:creationId xmlns:a16="http://schemas.microsoft.com/office/drawing/2014/main" id="{78C89704-E6AD-B61C-70B4-E90DAC3A20FF}"/>
                  </a:ext>
                </a:extLst>
              </p:cNvPr>
              <p:cNvCxnSpPr>
                <a:cxnSpLocks/>
                <a:stCxn id="228" idx="3"/>
                <a:endCxn id="225" idx="1"/>
              </p:cNvCxnSpPr>
              <p:nvPr/>
            </p:nvCxnSpPr>
            <p:spPr>
              <a:xfrm>
                <a:off x="1664675" y="995556"/>
                <a:ext cx="838406" cy="33741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テキスト ボックス 227">
                <a:extLst>
                  <a:ext uri="{FF2B5EF4-FFF2-40B4-BE49-F238E27FC236}">
                    <a16:creationId xmlns:a16="http://schemas.microsoft.com/office/drawing/2014/main" id="{FD9D1210-90D1-9910-EA1F-78041D7883AB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51921" cy="399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id="{3EE28D70-6247-F33C-B78B-9EE3CC08BE47}"/>
                </a:ext>
              </a:extLst>
            </p:cNvPr>
            <p:cNvSpPr/>
            <p:nvPr/>
          </p:nvSpPr>
          <p:spPr>
            <a:xfrm>
              <a:off x="6505271" y="2347429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テキスト ボックス 222">
              <a:extLst>
                <a:ext uri="{FF2B5EF4-FFF2-40B4-BE49-F238E27FC236}">
                  <a16:creationId xmlns:a16="http://schemas.microsoft.com/office/drawing/2014/main" id="{22E146C8-4AE2-2604-2F2A-FCED68A4DB42}"/>
                </a:ext>
              </a:extLst>
            </p:cNvPr>
            <p:cNvSpPr txBox="1"/>
            <p:nvPr/>
          </p:nvSpPr>
          <p:spPr>
            <a:xfrm>
              <a:off x="5610540" y="2013984"/>
              <a:ext cx="1074545" cy="28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レシピ名：</a:t>
              </a:r>
              <a:endParaRPr kumimoji="1" lang="ja-JP" altLang="en-US" sz="1200"/>
            </a:p>
          </p:txBody>
        </p:sp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A07E556C-685F-ECE7-6E92-FC68CC036533}"/>
                </a:ext>
              </a:extLst>
            </p:cNvPr>
            <p:cNvSpPr txBox="1"/>
            <p:nvPr/>
          </p:nvSpPr>
          <p:spPr>
            <a:xfrm>
              <a:off x="5914817" y="2362206"/>
              <a:ext cx="804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日付：</a:t>
              </a:r>
              <a:endParaRPr kumimoji="1" lang="ja-JP" altLang="en-US" sz="1200"/>
            </a:p>
          </p:txBody>
        </p:sp>
      </p:grp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ED46F8C2-BFA9-8408-C548-95B40B31CB8A}"/>
              </a:ext>
            </a:extLst>
          </p:cNvPr>
          <p:cNvSpPr/>
          <p:nvPr/>
        </p:nvSpPr>
        <p:spPr>
          <a:xfrm>
            <a:off x="4829496" y="2146076"/>
            <a:ext cx="152585" cy="13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03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500699" y="170100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501558" y="344831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360583" y="2791479"/>
            <a:ext cx="1791660" cy="1665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501557" y="3742279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501558" y="403554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5A41ADA-459A-E5CA-8021-C4F7DA71145F}"/>
              </a:ext>
            </a:extLst>
          </p:cNvPr>
          <p:cNvSpPr txBox="1"/>
          <p:nvPr/>
        </p:nvSpPr>
        <p:spPr>
          <a:xfrm>
            <a:off x="501557" y="3183685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○個（</a:t>
            </a:r>
            <a:r>
              <a:rPr lang="en-US" altLang="ja-JP" sz="1400" dirty="0"/>
              <a:t>○g</a:t>
            </a:r>
            <a:r>
              <a:rPr lang="ja-JP" altLang="en-US" sz="1400"/>
              <a:t>）</a:t>
            </a:r>
            <a:endParaRPr lang="en-US" altLang="ja-JP" sz="1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FC9CDFD-622E-4133-8501-6D0A6C4C0684}"/>
              </a:ext>
            </a:extLst>
          </p:cNvPr>
          <p:cNvSpPr txBox="1"/>
          <p:nvPr/>
        </p:nvSpPr>
        <p:spPr>
          <a:xfrm>
            <a:off x="6739447" y="1634233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レシピ名</a:t>
            </a:r>
            <a:endParaRPr kumimoji="1" lang="ja-JP" altLang="en-US" sz="1400" u="sng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E0501932-2A59-CC59-0930-A26866C7DA52}"/>
              </a:ext>
            </a:extLst>
          </p:cNvPr>
          <p:cNvSpPr txBox="1"/>
          <p:nvPr/>
        </p:nvSpPr>
        <p:spPr>
          <a:xfrm>
            <a:off x="6739446" y="2203619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画像</a:t>
            </a:r>
            <a:endParaRPr kumimoji="1" lang="ja-JP" altLang="en-US" sz="1400" u="sng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49D53E4-E42F-6337-1B70-2B00CC2E9438}"/>
              </a:ext>
            </a:extLst>
          </p:cNvPr>
          <p:cNvGrpSpPr/>
          <p:nvPr/>
        </p:nvGrpSpPr>
        <p:grpSpPr>
          <a:xfrm>
            <a:off x="6844301" y="2550914"/>
            <a:ext cx="1265378" cy="780394"/>
            <a:chOff x="5798624" y="2409969"/>
            <a:chExt cx="815083" cy="686938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5A74F43D-1A03-4D5F-5ABA-3F61F0B22605}"/>
                </a:ext>
              </a:extLst>
            </p:cNvPr>
            <p:cNvSpPr/>
            <p:nvPr/>
          </p:nvSpPr>
          <p:spPr>
            <a:xfrm>
              <a:off x="5798624" y="2409969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A060ED3-C44C-DDEA-BC0C-5309FF56A859}"/>
                </a:ext>
              </a:extLst>
            </p:cNvPr>
            <p:cNvSpPr txBox="1"/>
            <p:nvPr/>
          </p:nvSpPr>
          <p:spPr>
            <a:xfrm>
              <a:off x="5922753" y="2599502"/>
              <a:ext cx="586499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0ED0881-0939-9369-EA9C-D5B6126C0172}"/>
              </a:ext>
            </a:extLst>
          </p:cNvPr>
          <p:cNvSpPr/>
          <p:nvPr/>
        </p:nvSpPr>
        <p:spPr>
          <a:xfrm>
            <a:off x="6847041" y="3702590"/>
            <a:ext cx="1888696" cy="57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3936F794-8B44-A58B-D46A-5E6C6DEF59B0}"/>
              </a:ext>
            </a:extLst>
          </p:cNvPr>
          <p:cNvSpPr txBox="1"/>
          <p:nvPr/>
        </p:nvSpPr>
        <p:spPr>
          <a:xfrm>
            <a:off x="6790795" y="3369608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87073E1-B17A-B967-80DD-AF48DCFF473F}"/>
              </a:ext>
            </a:extLst>
          </p:cNvPr>
          <p:cNvSpPr txBox="1"/>
          <p:nvPr/>
        </p:nvSpPr>
        <p:spPr>
          <a:xfrm>
            <a:off x="4382064" y="5521161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graphicFrame>
        <p:nvGraphicFramePr>
          <p:cNvPr id="81" name="表 6">
            <a:extLst>
              <a:ext uri="{FF2B5EF4-FFF2-40B4-BE49-F238E27FC236}">
                <a16:creationId xmlns:a16="http://schemas.microsoft.com/office/drawing/2014/main" id="{296DF75C-BBD4-0042-E185-D9955CD35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68914"/>
              </p:ext>
            </p:extLst>
          </p:nvPr>
        </p:nvGraphicFramePr>
        <p:xfrm>
          <a:off x="4406050" y="4480847"/>
          <a:ext cx="3818619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873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1272873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272873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191451"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目標値</a:t>
                      </a:r>
                      <a:r>
                        <a:rPr kumimoji="1" lang="en-US" altLang="ja-JP" sz="800" dirty="0"/>
                        <a:t>(</a:t>
                      </a:r>
                      <a:r>
                        <a:rPr kumimoji="1" lang="ja-JP" altLang="en-US" sz="800"/>
                        <a:t>一食</a:t>
                      </a:r>
                      <a:r>
                        <a:rPr kumimoji="1" lang="en-US" altLang="ja-JP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191451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エネルギー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0545"/>
                  </a:ext>
                </a:extLst>
              </a:tr>
              <a:tr h="19728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191451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191451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D301D097-19A3-A8CA-4C1A-E4540641B5C4}"/>
              </a:ext>
            </a:extLst>
          </p:cNvPr>
          <p:cNvSpPr/>
          <p:nvPr/>
        </p:nvSpPr>
        <p:spPr>
          <a:xfrm>
            <a:off x="4467347" y="5848205"/>
            <a:ext cx="4268388" cy="352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C00C8FDB-D53C-7E22-5253-6EDEC1E54799}"/>
              </a:ext>
            </a:extLst>
          </p:cNvPr>
          <p:cNvGrpSpPr/>
          <p:nvPr/>
        </p:nvGrpSpPr>
        <p:grpSpPr>
          <a:xfrm>
            <a:off x="3808151" y="1704573"/>
            <a:ext cx="2428094" cy="966332"/>
            <a:chOff x="850216" y="2082005"/>
            <a:chExt cx="2485580" cy="1071359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7AFAE4D5-9DCD-943A-9065-9CEF599F5261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B325A2BA-A65C-29CA-2E4C-7832EC42871E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3525F3C-E390-2ED2-F3C2-0197CB13793E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80AD8621-3934-9656-221D-F73A4BBD35B7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F1AC6FFE-5061-3AFD-2446-576C07D5211F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57DEFA9C-9B93-4D00-984D-DDC0FCD6D663}"/>
              </a:ext>
            </a:extLst>
          </p:cNvPr>
          <p:cNvSpPr/>
          <p:nvPr/>
        </p:nvSpPr>
        <p:spPr>
          <a:xfrm>
            <a:off x="3851376" y="6286798"/>
            <a:ext cx="712344" cy="29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1AE4C642-8E84-1642-3D13-07F976E91747}"/>
              </a:ext>
            </a:extLst>
          </p:cNvPr>
          <p:cNvGrpSpPr/>
          <p:nvPr/>
        </p:nvGrpSpPr>
        <p:grpSpPr>
          <a:xfrm>
            <a:off x="3799082" y="2852410"/>
            <a:ext cx="2428094" cy="966332"/>
            <a:chOff x="850216" y="2082005"/>
            <a:chExt cx="2485580" cy="1071359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DCDC5F8B-0470-32EA-A2E0-64C9B2E9C9E6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ABA8C0B2-FA66-7457-E9F5-EB396ECC3708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EE5B4BB-26F0-FFE3-8175-6E259BBAB3FC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E3A14308-3A37-0BFF-F5F6-3ADC2F418485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3F3F02AB-C4A9-972B-5A14-D82E1F50F5B0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AE05E98-8188-C2B8-945F-C0A1C51CA964}"/>
              </a:ext>
            </a:extLst>
          </p:cNvPr>
          <p:cNvSpPr txBox="1"/>
          <p:nvPr/>
        </p:nvSpPr>
        <p:spPr>
          <a:xfrm>
            <a:off x="4863216" y="3853423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A6E71A82-D299-8F8F-3A95-851A7833B394}"/>
              </a:ext>
            </a:extLst>
          </p:cNvPr>
          <p:cNvSpPr/>
          <p:nvPr/>
        </p:nvSpPr>
        <p:spPr>
          <a:xfrm>
            <a:off x="4810668" y="1827828"/>
            <a:ext cx="1416508" cy="80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34ECF735-744C-0CCB-B291-317D2C7AAD74}"/>
              </a:ext>
            </a:extLst>
          </p:cNvPr>
          <p:cNvSpPr/>
          <p:nvPr/>
        </p:nvSpPr>
        <p:spPr>
          <a:xfrm>
            <a:off x="277212" y="2704067"/>
            <a:ext cx="1958402" cy="1823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748F45D-E077-1F0E-B49C-9CC36BE331EC}"/>
              </a:ext>
            </a:extLst>
          </p:cNvPr>
          <p:cNvCxnSpPr>
            <a:cxnSpLocks/>
            <a:stCxn id="117" idx="3"/>
            <a:endCxn id="116" idx="1"/>
          </p:cNvCxnSpPr>
          <p:nvPr/>
        </p:nvCxnSpPr>
        <p:spPr>
          <a:xfrm flipV="1">
            <a:off x="2235614" y="2230778"/>
            <a:ext cx="2575054" cy="13850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F36B4046-5D02-D308-E865-2A3F8B25C5AC}"/>
              </a:ext>
            </a:extLst>
          </p:cNvPr>
          <p:cNvSpPr txBox="1"/>
          <p:nvPr/>
        </p:nvSpPr>
        <p:spPr>
          <a:xfrm>
            <a:off x="166591" y="2099474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A3B444B-723B-A0C1-7FA2-A457AADFFD52}"/>
              </a:ext>
            </a:extLst>
          </p:cNvPr>
          <p:cNvGrpSpPr/>
          <p:nvPr/>
        </p:nvGrpSpPr>
        <p:grpSpPr>
          <a:xfrm>
            <a:off x="1066783" y="1659250"/>
            <a:ext cx="5289869" cy="3568290"/>
            <a:chOff x="1066783" y="1269509"/>
            <a:chExt cx="5289869" cy="3568290"/>
          </a:xfrm>
        </p:grpSpPr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15907157-ACCE-45D3-8116-9D18D1494B8D}"/>
                </a:ext>
              </a:extLst>
            </p:cNvPr>
            <p:cNvSpPr/>
            <p:nvPr/>
          </p:nvSpPr>
          <p:spPr>
            <a:xfrm>
              <a:off x="3738031" y="1269509"/>
              <a:ext cx="2618621" cy="26570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6388E709-C183-3667-2181-AF2EAF655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3850" y="3545377"/>
              <a:ext cx="1409755" cy="96555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C07D323-8282-18F7-6481-19990B12ED91}"/>
                </a:ext>
              </a:extLst>
            </p:cNvPr>
            <p:cNvSpPr txBox="1"/>
            <p:nvPr/>
          </p:nvSpPr>
          <p:spPr>
            <a:xfrm>
              <a:off x="1066783" y="4530022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選択した食材を表示</a:t>
              </a:r>
            </a:p>
          </p:txBody>
        </p:sp>
      </p:grp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8EE6C13-4D75-24C9-D8BE-0AF87AEA2AB4}"/>
              </a:ext>
            </a:extLst>
          </p:cNvPr>
          <p:cNvSpPr/>
          <p:nvPr/>
        </p:nvSpPr>
        <p:spPr>
          <a:xfrm>
            <a:off x="6607627" y="1659251"/>
            <a:ext cx="2618621" cy="2650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ECEDF57-16F3-8969-4CBF-C73BD82AD9EE}"/>
              </a:ext>
            </a:extLst>
          </p:cNvPr>
          <p:cNvCxnSpPr>
            <a:cxnSpLocks/>
          </p:cNvCxnSpPr>
          <p:nvPr/>
        </p:nvCxnSpPr>
        <p:spPr>
          <a:xfrm flipV="1">
            <a:off x="9226248" y="2407620"/>
            <a:ext cx="589448" cy="6498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8735B014-7CA3-4BC0-3AF6-3DDC7F6C9151}"/>
              </a:ext>
            </a:extLst>
          </p:cNvPr>
          <p:cNvSpPr txBox="1"/>
          <p:nvPr/>
        </p:nvSpPr>
        <p:spPr>
          <a:xfrm>
            <a:off x="9456543" y="209984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レシピの情報を表示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5DFEDCC5-22E8-E41A-C81C-84E833D479C3}"/>
              </a:ext>
            </a:extLst>
          </p:cNvPr>
          <p:cNvSpPr/>
          <p:nvPr/>
        </p:nvSpPr>
        <p:spPr>
          <a:xfrm>
            <a:off x="4343841" y="4429141"/>
            <a:ext cx="3883429" cy="115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BA009996-9E1E-0D4A-ECCD-076062826E1D}"/>
              </a:ext>
            </a:extLst>
          </p:cNvPr>
          <p:cNvSpPr txBox="1"/>
          <p:nvPr/>
        </p:nvSpPr>
        <p:spPr>
          <a:xfrm>
            <a:off x="4467347" y="5906170"/>
            <a:ext cx="4557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FF0000"/>
                </a:solidFill>
              </a:rPr>
              <a:t>①の値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</a:t>
            </a:r>
            <a:r>
              <a:rPr lang="ja-JP" altLang="en-US" sz="1100">
                <a:solidFill>
                  <a:srgbClr val="FF0000"/>
                </a:solidFill>
              </a:rPr>
              <a:t>（詳細については参考資料に記述）</a:t>
            </a:r>
          </a:p>
        </p:txBody>
      </p: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9CE5CFA6-6E32-E0B0-D818-42ADC617F002}"/>
              </a:ext>
            </a:extLst>
          </p:cNvPr>
          <p:cNvCxnSpPr>
            <a:cxnSpLocks/>
            <a:stCxn id="131" idx="3"/>
            <a:endCxn id="134" idx="1"/>
          </p:cNvCxnSpPr>
          <p:nvPr/>
        </p:nvCxnSpPr>
        <p:spPr>
          <a:xfrm flipV="1">
            <a:off x="8227270" y="4702021"/>
            <a:ext cx="1406325" cy="302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E86F95A9-657C-30DD-58EB-1E17C6E4D531}"/>
              </a:ext>
            </a:extLst>
          </p:cNvPr>
          <p:cNvSpPr txBox="1"/>
          <p:nvPr/>
        </p:nvSpPr>
        <p:spPr>
          <a:xfrm>
            <a:off x="9633595" y="45173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①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6151D1D-9008-4156-7FED-7A5A7D5B2D7B}"/>
              </a:ext>
            </a:extLst>
          </p:cNvPr>
          <p:cNvGrpSpPr/>
          <p:nvPr/>
        </p:nvGrpSpPr>
        <p:grpSpPr>
          <a:xfrm>
            <a:off x="2307438" y="5852447"/>
            <a:ext cx="2288790" cy="770931"/>
            <a:chOff x="1720633" y="273649"/>
            <a:chExt cx="2288790" cy="770931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F467224F-5198-91D5-54EA-CB2891265E1E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93B7CD2-34F5-ABB9-0F50-49B2B7A9F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9D53318-C5B6-FF72-D1BF-E3F4795F0E48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0F96533C-F1A0-8F10-393B-BC19079934EA}"/>
              </a:ext>
            </a:extLst>
          </p:cNvPr>
          <p:cNvGrpSpPr/>
          <p:nvPr/>
        </p:nvGrpSpPr>
        <p:grpSpPr>
          <a:xfrm>
            <a:off x="-1043876" y="252810"/>
            <a:ext cx="1043876" cy="810146"/>
            <a:chOff x="309489" y="309489"/>
            <a:chExt cx="1043876" cy="81014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F08693F-79A8-AEC2-C3BE-916817695AA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151B47E2-7900-2326-3B79-AB2B980C2040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S-04-02</a:t>
              </a:r>
              <a:endParaRPr kumimoji="1" lang="ja-JP" altLang="en-US"/>
            </a:p>
          </p:txBody>
        </p:sp>
      </p:grp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DA0C1F6-DBED-9CD0-212E-0931B4531FEC}"/>
              </a:ext>
            </a:extLst>
          </p:cNvPr>
          <p:cNvSpPr txBox="1"/>
          <p:nvPr/>
        </p:nvSpPr>
        <p:spPr>
          <a:xfrm>
            <a:off x="506875" y="2873511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8BF1F07-D1B9-9216-AAE9-00B0152C174D}"/>
              </a:ext>
            </a:extLst>
          </p:cNvPr>
          <p:cNvGrpSpPr/>
          <p:nvPr/>
        </p:nvGrpSpPr>
        <p:grpSpPr>
          <a:xfrm>
            <a:off x="3398191" y="-7742"/>
            <a:ext cx="8131840" cy="1251825"/>
            <a:chOff x="3078877" y="-22256"/>
            <a:chExt cx="8131840" cy="1251825"/>
          </a:xfrm>
        </p:grpSpPr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B5FD218C-2F4B-9A25-8530-B272D314F357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C215C689-8119-1F82-7B8D-23C7DD7DFFB8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4C2433AD-41E4-9E41-8B82-DC8774AAE118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CB120044-F2E1-A4C5-1901-5794C81F406C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85C72B0F-83C9-6930-958D-27C977340315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B9675409-43D2-2B5F-A448-ED7C9C07922B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C5C0ABDD-2C7D-AF76-EE07-77E5495DB345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BB1DFB38-ECC1-C508-BF73-107F97F90CDB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DC6C3051-58B7-EE80-6CD0-5EAB6D0E13B1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4ACC5D5E-D647-3BA6-8342-71B49709AC68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9DB71AB9-D989-30CC-241A-F4ED9D0EE494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4B75A36-A95E-D0BB-EB29-810DEEB9378E}"/>
              </a:ext>
            </a:extLst>
          </p:cNvPr>
          <p:cNvSpPr/>
          <p:nvPr/>
        </p:nvSpPr>
        <p:spPr>
          <a:xfrm>
            <a:off x="3750570" y="1287944"/>
            <a:ext cx="4844789" cy="29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rgbClr val="FF0000"/>
                </a:solidFill>
              </a:rPr>
              <a:t>すでに消去されている場合は（このレシピはすでに消去されてます）と表示</a:t>
            </a:r>
          </a:p>
        </p:txBody>
      </p:sp>
    </p:spTree>
    <p:extLst>
      <p:ext uri="{BB962C8B-B14F-4D97-AF65-F5344CB8AC3E}">
        <p14:creationId xmlns:p14="http://schemas.microsoft.com/office/powerpoint/2010/main" val="41713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F5644AF9-1F9C-8B19-493F-709179B7B7E2}"/>
              </a:ext>
            </a:extLst>
          </p:cNvPr>
          <p:cNvGrpSpPr/>
          <p:nvPr/>
        </p:nvGrpSpPr>
        <p:grpSpPr>
          <a:xfrm>
            <a:off x="-990855" y="205674"/>
            <a:ext cx="1043876" cy="810146"/>
            <a:chOff x="309489" y="309489"/>
            <a:chExt cx="1043876" cy="810146"/>
          </a:xfrm>
        </p:grpSpPr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DE10DDA6-4401-F944-F932-A565DB6415C9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C634530-EAB1-1C53-46A1-E9D678572D11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S-03-01</a:t>
              </a:r>
              <a:endParaRPr kumimoji="1" lang="ja-JP" altLang="en-US"/>
            </a:p>
          </p:txBody>
        </p:sp>
      </p:grp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D7A4DA7-C562-D434-E646-19BF9E1B7568}"/>
              </a:ext>
            </a:extLst>
          </p:cNvPr>
          <p:cNvSpPr/>
          <p:nvPr/>
        </p:nvSpPr>
        <p:spPr>
          <a:xfrm>
            <a:off x="9025460" y="6509632"/>
            <a:ext cx="884124" cy="242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chemeClr val="tx1"/>
                </a:solidFill>
              </a:rPr>
              <a:t>レシピ編集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BA1B7E2-8645-8477-8850-D7C31DBE7BFA}"/>
              </a:ext>
            </a:extLst>
          </p:cNvPr>
          <p:cNvGrpSpPr/>
          <p:nvPr/>
        </p:nvGrpSpPr>
        <p:grpSpPr>
          <a:xfrm>
            <a:off x="6087258" y="6382551"/>
            <a:ext cx="2888194" cy="378839"/>
            <a:chOff x="7555894" y="6245224"/>
            <a:chExt cx="2888194" cy="378839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5CB96C5D-D193-B678-4AB1-7B56E407608B}"/>
                </a:ext>
              </a:extLst>
            </p:cNvPr>
            <p:cNvSpPr/>
            <p:nvPr/>
          </p:nvSpPr>
          <p:spPr>
            <a:xfrm>
              <a:off x="9943462" y="6361660"/>
              <a:ext cx="500626" cy="262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A299DB80-3986-92A6-A286-BB090E1A7F66}"/>
                </a:ext>
              </a:extLst>
            </p:cNvPr>
            <p:cNvCxnSpPr>
              <a:cxnSpLocks/>
              <a:stCxn id="230" idx="3"/>
              <a:endCxn id="153" idx="1"/>
            </p:cNvCxnSpPr>
            <p:nvPr/>
          </p:nvCxnSpPr>
          <p:spPr>
            <a:xfrm>
              <a:off x="7997040" y="6429890"/>
              <a:ext cx="1946422" cy="6297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テキスト ボックス 229">
              <a:extLst>
                <a:ext uri="{FF2B5EF4-FFF2-40B4-BE49-F238E27FC236}">
                  <a16:creationId xmlns:a16="http://schemas.microsoft.com/office/drawing/2014/main" id="{7971C9E0-5959-8A1D-249E-2871E16714E2}"/>
                </a:ext>
              </a:extLst>
            </p:cNvPr>
            <p:cNvSpPr txBox="1"/>
            <p:nvPr/>
          </p:nvSpPr>
          <p:spPr>
            <a:xfrm>
              <a:off x="7555894" y="62452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8EBBE2AF-97B0-2104-B3BE-FE66B306004E}"/>
              </a:ext>
            </a:extLst>
          </p:cNvPr>
          <p:cNvSpPr/>
          <p:nvPr/>
        </p:nvSpPr>
        <p:spPr>
          <a:xfrm>
            <a:off x="8492852" y="6518908"/>
            <a:ext cx="482599" cy="23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chemeClr val="tx1"/>
                </a:solidFill>
              </a:rPr>
              <a:t>戻る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14ADB0F7-1104-3B74-3C80-8E8B4E0EC93A}"/>
              </a:ext>
            </a:extLst>
          </p:cNvPr>
          <p:cNvSpPr/>
          <p:nvPr/>
        </p:nvSpPr>
        <p:spPr>
          <a:xfrm>
            <a:off x="9943113" y="6505749"/>
            <a:ext cx="1714230" cy="2487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chemeClr val="tx1"/>
                </a:solidFill>
              </a:rPr>
              <a:t>新しいレシピとして登録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E647F503-4DCB-AB1A-B312-9025D4C49A4A}"/>
              </a:ext>
            </a:extLst>
          </p:cNvPr>
          <p:cNvGrpSpPr/>
          <p:nvPr/>
        </p:nvGrpSpPr>
        <p:grpSpPr>
          <a:xfrm>
            <a:off x="6863011" y="6157015"/>
            <a:ext cx="3056656" cy="604375"/>
            <a:chOff x="7805146" y="6040659"/>
            <a:chExt cx="3056656" cy="604375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EDF8B966-1F84-5E88-0F8E-0D13C71DFB95}"/>
                </a:ext>
              </a:extLst>
            </p:cNvPr>
            <p:cNvSpPr/>
            <p:nvPr/>
          </p:nvSpPr>
          <p:spPr>
            <a:xfrm>
              <a:off x="9943462" y="6361660"/>
              <a:ext cx="918340" cy="2833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691AB18-B122-555E-F031-3483F422E87A}"/>
                </a:ext>
              </a:extLst>
            </p:cNvPr>
            <p:cNvCxnSpPr>
              <a:cxnSpLocks/>
              <a:stCxn id="189" idx="3"/>
              <a:endCxn id="187" idx="1"/>
            </p:cNvCxnSpPr>
            <p:nvPr/>
          </p:nvCxnSpPr>
          <p:spPr>
            <a:xfrm>
              <a:off x="8246292" y="6225325"/>
              <a:ext cx="1697170" cy="27802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76FA7047-69C1-45B9-F7F8-B63D33C9C61E}"/>
                </a:ext>
              </a:extLst>
            </p:cNvPr>
            <p:cNvSpPr txBox="1"/>
            <p:nvPr/>
          </p:nvSpPr>
          <p:spPr>
            <a:xfrm>
              <a:off x="7805146" y="604065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13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7FE5D0AD-8B8B-CEE7-CDB5-F32C7DB4356D}"/>
              </a:ext>
            </a:extLst>
          </p:cNvPr>
          <p:cNvGrpSpPr/>
          <p:nvPr/>
        </p:nvGrpSpPr>
        <p:grpSpPr>
          <a:xfrm>
            <a:off x="9921725" y="5932780"/>
            <a:ext cx="2130849" cy="852656"/>
            <a:chOff x="9943461" y="5822994"/>
            <a:chExt cx="2130849" cy="852656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1DAB8147-A1E8-7EC7-5A87-348023A633CA}"/>
                </a:ext>
              </a:extLst>
            </p:cNvPr>
            <p:cNvSpPr/>
            <p:nvPr/>
          </p:nvSpPr>
          <p:spPr>
            <a:xfrm>
              <a:off x="9943461" y="6361660"/>
              <a:ext cx="1771141" cy="3139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959E7C50-1A32-BA65-DF58-E6C5E64B72EE}"/>
                </a:ext>
              </a:extLst>
            </p:cNvPr>
            <p:cNvCxnSpPr>
              <a:cxnSpLocks/>
              <a:stCxn id="194" idx="1"/>
            </p:cNvCxnSpPr>
            <p:nvPr/>
          </p:nvCxnSpPr>
          <p:spPr>
            <a:xfrm flipH="1">
              <a:off x="11436357" y="6007660"/>
              <a:ext cx="196807" cy="3403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F8452A48-AD94-65C9-B8BA-09B459B36E1E}"/>
                </a:ext>
              </a:extLst>
            </p:cNvPr>
            <p:cNvSpPr txBox="1"/>
            <p:nvPr/>
          </p:nvSpPr>
          <p:spPr>
            <a:xfrm>
              <a:off x="11633164" y="58229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14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44" name="正方形/長方形 443">
            <a:extLst>
              <a:ext uri="{FF2B5EF4-FFF2-40B4-BE49-F238E27FC236}">
                <a16:creationId xmlns:a16="http://schemas.microsoft.com/office/drawing/2014/main" id="{05E66D6B-AAA5-84DC-AE7E-EC8FD3BE9682}"/>
              </a:ext>
            </a:extLst>
          </p:cNvPr>
          <p:cNvSpPr/>
          <p:nvPr/>
        </p:nvSpPr>
        <p:spPr>
          <a:xfrm>
            <a:off x="5461344" y="70321"/>
            <a:ext cx="5824025" cy="6742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5" name="正方形/長方形 444">
            <a:extLst>
              <a:ext uri="{FF2B5EF4-FFF2-40B4-BE49-F238E27FC236}">
                <a16:creationId xmlns:a16="http://schemas.microsoft.com/office/drawing/2014/main" id="{D5624B6D-8525-13FA-301B-38F41247A77F}"/>
              </a:ext>
            </a:extLst>
          </p:cNvPr>
          <p:cNvSpPr/>
          <p:nvPr/>
        </p:nvSpPr>
        <p:spPr>
          <a:xfrm>
            <a:off x="8443555" y="1015307"/>
            <a:ext cx="2841813" cy="5768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6" name="グループ化 445">
            <a:extLst>
              <a:ext uri="{FF2B5EF4-FFF2-40B4-BE49-F238E27FC236}">
                <a16:creationId xmlns:a16="http://schemas.microsoft.com/office/drawing/2014/main" id="{953D6877-52F8-B342-9B6A-C821175B69E6}"/>
              </a:ext>
            </a:extLst>
          </p:cNvPr>
          <p:cNvGrpSpPr/>
          <p:nvPr/>
        </p:nvGrpSpPr>
        <p:grpSpPr>
          <a:xfrm>
            <a:off x="8712661" y="1209402"/>
            <a:ext cx="2677515" cy="859135"/>
            <a:chOff x="878351" y="2082005"/>
            <a:chExt cx="3309404" cy="1071359"/>
          </a:xfrm>
        </p:grpSpPr>
        <p:sp>
          <p:nvSpPr>
            <p:cNvPr id="447" name="正方形/長方形 446">
              <a:extLst>
                <a:ext uri="{FF2B5EF4-FFF2-40B4-BE49-F238E27FC236}">
                  <a16:creationId xmlns:a16="http://schemas.microsoft.com/office/drawing/2014/main" id="{80B4AD3E-CB9B-FEA7-C2BF-93F6629A264E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8" name="正方形/長方形 447">
              <a:extLst>
                <a:ext uri="{FF2B5EF4-FFF2-40B4-BE49-F238E27FC236}">
                  <a16:creationId xmlns:a16="http://schemas.microsoft.com/office/drawing/2014/main" id="{FA351F67-8196-39C9-B691-7BA032344C9C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9" name="正方形/長方形 448">
              <a:extLst>
                <a:ext uri="{FF2B5EF4-FFF2-40B4-BE49-F238E27FC236}">
                  <a16:creationId xmlns:a16="http://schemas.microsoft.com/office/drawing/2014/main" id="{CDDFBCDD-6F59-5D0D-E47F-99365B7486F1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6AF0413C-8F28-75C0-CF08-93DF0034667E}"/>
                </a:ext>
              </a:extLst>
            </p:cNvPr>
            <p:cNvSpPr txBox="1"/>
            <p:nvPr/>
          </p:nvSpPr>
          <p:spPr>
            <a:xfrm>
              <a:off x="969119" y="2415721"/>
              <a:ext cx="713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image</a:t>
              </a:r>
              <a:endParaRPr kumimoji="1" lang="ja-JP" altLang="en-US" sz="1100"/>
            </a:p>
          </p:txBody>
        </p:sp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9D99EBE5-D71E-D4E5-000F-67F655BF09CD}"/>
                </a:ext>
              </a:extLst>
            </p:cNvPr>
            <p:cNvGrpSpPr/>
            <p:nvPr/>
          </p:nvGrpSpPr>
          <p:grpSpPr>
            <a:xfrm>
              <a:off x="3356197" y="2487858"/>
              <a:ext cx="831558" cy="278912"/>
              <a:chOff x="9655840" y="2401525"/>
              <a:chExt cx="831558" cy="278912"/>
            </a:xfrm>
          </p:grpSpPr>
          <p:sp>
            <p:nvSpPr>
              <p:cNvPr id="454" name="円/楕円 453">
                <a:extLst>
                  <a:ext uri="{FF2B5EF4-FFF2-40B4-BE49-F238E27FC236}">
                    <a16:creationId xmlns:a16="http://schemas.microsoft.com/office/drawing/2014/main" id="{A86BC482-BB26-93AC-B229-E508927CF4CC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テキスト ボックス 454">
                <a:extLst>
                  <a:ext uri="{FF2B5EF4-FFF2-40B4-BE49-F238E27FC236}">
                    <a16:creationId xmlns:a16="http://schemas.microsoft.com/office/drawing/2014/main" id="{D462B7BE-44CD-7651-D31A-4C060FBADDA3}"/>
                  </a:ext>
                </a:extLst>
              </p:cNvPr>
              <p:cNvSpPr txBox="1"/>
              <p:nvPr/>
            </p:nvSpPr>
            <p:spPr>
              <a:xfrm>
                <a:off x="9655840" y="2401525"/>
                <a:ext cx="831558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452" name="正方形/長方形 451">
              <a:extLst>
                <a:ext uri="{FF2B5EF4-FFF2-40B4-BE49-F238E27FC236}">
                  <a16:creationId xmlns:a16="http://schemas.microsoft.com/office/drawing/2014/main" id="{C96E9090-D78B-3685-E341-F6581F930FA8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3" name="テキスト ボックス 452">
              <a:extLst>
                <a:ext uri="{FF2B5EF4-FFF2-40B4-BE49-F238E27FC236}">
                  <a16:creationId xmlns:a16="http://schemas.microsoft.com/office/drawing/2014/main" id="{EDBE5DD9-4985-7924-F65C-D2FE60084659}"/>
                </a:ext>
              </a:extLst>
            </p:cNvPr>
            <p:cNvSpPr txBox="1"/>
            <p:nvPr/>
          </p:nvSpPr>
          <p:spPr>
            <a:xfrm>
              <a:off x="1965137" y="2415721"/>
              <a:ext cx="925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食材情報</a:t>
              </a:r>
            </a:p>
          </p:txBody>
        </p:sp>
      </p:grpSp>
      <p:sp>
        <p:nvSpPr>
          <p:cNvPr id="456" name="テキスト ボックス 455">
            <a:extLst>
              <a:ext uri="{FF2B5EF4-FFF2-40B4-BE49-F238E27FC236}">
                <a16:creationId xmlns:a16="http://schemas.microsoft.com/office/drawing/2014/main" id="{05CACE27-9704-462F-F7CC-C43453FF022D}"/>
              </a:ext>
            </a:extLst>
          </p:cNvPr>
          <p:cNvSpPr txBox="1"/>
          <p:nvPr/>
        </p:nvSpPr>
        <p:spPr>
          <a:xfrm>
            <a:off x="9700658" y="1926793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457" name="グループ化 456">
            <a:extLst>
              <a:ext uri="{FF2B5EF4-FFF2-40B4-BE49-F238E27FC236}">
                <a16:creationId xmlns:a16="http://schemas.microsoft.com/office/drawing/2014/main" id="{F34F41BC-FF00-28E5-BDCF-B123C5E0EBCB}"/>
              </a:ext>
            </a:extLst>
          </p:cNvPr>
          <p:cNvGrpSpPr/>
          <p:nvPr/>
        </p:nvGrpSpPr>
        <p:grpSpPr>
          <a:xfrm>
            <a:off x="4493667" y="1068808"/>
            <a:ext cx="4000074" cy="461655"/>
            <a:chOff x="4493667" y="1286518"/>
            <a:chExt cx="4000074" cy="461655"/>
          </a:xfrm>
        </p:grpSpPr>
        <p:sp>
          <p:nvSpPr>
            <p:cNvPr id="458" name="テキスト ボックス 457">
              <a:extLst>
                <a:ext uri="{FF2B5EF4-FFF2-40B4-BE49-F238E27FC236}">
                  <a16:creationId xmlns:a16="http://schemas.microsoft.com/office/drawing/2014/main" id="{53D98AF4-0C2A-EAB9-C698-C81B494B962E}"/>
                </a:ext>
              </a:extLst>
            </p:cNvPr>
            <p:cNvSpPr txBox="1"/>
            <p:nvPr/>
          </p:nvSpPr>
          <p:spPr>
            <a:xfrm>
              <a:off x="5506338" y="1290620"/>
              <a:ext cx="1151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並び替え：</a:t>
              </a:r>
              <a:endParaRPr kumimoji="1" lang="ja-JP" altLang="en-US" sz="1400"/>
            </a:p>
          </p:txBody>
        </p:sp>
        <p:sp>
          <p:nvSpPr>
            <p:cNvPr id="459" name="正方形/長方形 458">
              <a:extLst>
                <a:ext uri="{FF2B5EF4-FFF2-40B4-BE49-F238E27FC236}">
                  <a16:creationId xmlns:a16="http://schemas.microsoft.com/office/drawing/2014/main" id="{704F0CC6-27F9-C114-9FE8-47790CE6B19A}"/>
                </a:ext>
              </a:extLst>
            </p:cNvPr>
            <p:cNvSpPr/>
            <p:nvPr/>
          </p:nvSpPr>
          <p:spPr>
            <a:xfrm>
              <a:off x="6448416" y="1311590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肉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60" name="正方形/長方形 459">
              <a:extLst>
                <a:ext uri="{FF2B5EF4-FFF2-40B4-BE49-F238E27FC236}">
                  <a16:creationId xmlns:a16="http://schemas.microsoft.com/office/drawing/2014/main" id="{A588CF8C-78B9-9C38-D31B-029F00BDC77E}"/>
                </a:ext>
              </a:extLst>
            </p:cNvPr>
            <p:cNvSpPr/>
            <p:nvPr/>
          </p:nvSpPr>
          <p:spPr>
            <a:xfrm>
              <a:off x="6982989" y="1311266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61" name="正方形/長方形 460">
              <a:extLst>
                <a:ext uri="{FF2B5EF4-FFF2-40B4-BE49-F238E27FC236}">
                  <a16:creationId xmlns:a16="http://schemas.microsoft.com/office/drawing/2014/main" id="{1C8B0E46-82DB-29F5-A2DF-9683C310DB76}"/>
                </a:ext>
              </a:extLst>
            </p:cNvPr>
            <p:cNvSpPr/>
            <p:nvPr/>
          </p:nvSpPr>
          <p:spPr>
            <a:xfrm>
              <a:off x="7508175" y="1321166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野菜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62" name="テキスト ボックス 461">
              <a:extLst>
                <a:ext uri="{FF2B5EF4-FFF2-40B4-BE49-F238E27FC236}">
                  <a16:creationId xmlns:a16="http://schemas.microsoft.com/office/drawing/2014/main" id="{3B44008D-2372-0804-A8A1-8276E11AD9AD}"/>
                </a:ext>
              </a:extLst>
            </p:cNvPr>
            <p:cNvSpPr txBox="1"/>
            <p:nvPr/>
          </p:nvSpPr>
          <p:spPr>
            <a:xfrm>
              <a:off x="8090466" y="1316590"/>
              <a:ext cx="40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/>
            </a:p>
          </p:txBody>
        </p:sp>
        <p:grpSp>
          <p:nvGrpSpPr>
            <p:cNvPr id="463" name="グループ化 462">
              <a:extLst>
                <a:ext uri="{FF2B5EF4-FFF2-40B4-BE49-F238E27FC236}">
                  <a16:creationId xmlns:a16="http://schemas.microsoft.com/office/drawing/2014/main" id="{C559F892-8DC6-7087-02F2-790AC09A2A2D}"/>
                </a:ext>
              </a:extLst>
            </p:cNvPr>
            <p:cNvGrpSpPr/>
            <p:nvPr/>
          </p:nvGrpSpPr>
          <p:grpSpPr>
            <a:xfrm>
              <a:off x="4493667" y="1286518"/>
              <a:ext cx="3892482" cy="461655"/>
              <a:chOff x="1212754" y="703384"/>
              <a:chExt cx="3892482" cy="461655"/>
            </a:xfrm>
          </p:grpSpPr>
          <p:sp>
            <p:nvSpPr>
              <p:cNvPr id="464" name="正方形/長方形 463">
                <a:extLst>
                  <a:ext uri="{FF2B5EF4-FFF2-40B4-BE49-F238E27FC236}">
                    <a16:creationId xmlns:a16="http://schemas.microsoft.com/office/drawing/2014/main" id="{6A426796-0AAB-CBDA-65C4-36B7AAD8E6F0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959762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65" name="直線コネクタ 464">
                <a:extLst>
                  <a:ext uri="{FF2B5EF4-FFF2-40B4-BE49-F238E27FC236}">
                    <a16:creationId xmlns:a16="http://schemas.microsoft.com/office/drawing/2014/main" id="{1FF24D78-429E-D452-DC5D-89648183A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287" y="981618"/>
                <a:ext cx="1414512" cy="165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テキスト ボックス 465">
                <a:extLst>
                  <a:ext uri="{FF2B5EF4-FFF2-40B4-BE49-F238E27FC236}">
                    <a16:creationId xmlns:a16="http://schemas.microsoft.com/office/drawing/2014/main" id="{5A47B9E8-862C-D079-D33C-19347B332E20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E322A53-9068-BB43-8F02-01633DD32A99}"/>
              </a:ext>
            </a:extLst>
          </p:cNvPr>
          <p:cNvGrpSpPr/>
          <p:nvPr/>
        </p:nvGrpSpPr>
        <p:grpSpPr>
          <a:xfrm>
            <a:off x="10743823" y="1208385"/>
            <a:ext cx="1435648" cy="545701"/>
            <a:chOff x="4612008" y="381493"/>
            <a:chExt cx="1435648" cy="545701"/>
          </a:xfrm>
        </p:grpSpPr>
        <p:sp>
          <p:nvSpPr>
            <p:cNvPr id="468" name="正方形/長方形 467">
              <a:extLst>
                <a:ext uri="{FF2B5EF4-FFF2-40B4-BE49-F238E27FC236}">
                  <a16:creationId xmlns:a16="http://schemas.microsoft.com/office/drawing/2014/main" id="{001FF9D8-1100-3DA8-5595-376F63A043A2}"/>
                </a:ext>
              </a:extLst>
            </p:cNvPr>
            <p:cNvSpPr/>
            <p:nvPr/>
          </p:nvSpPr>
          <p:spPr>
            <a:xfrm>
              <a:off x="4612008" y="632260"/>
              <a:ext cx="314054" cy="294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9" name="直線コネクタ 468">
              <a:extLst>
                <a:ext uri="{FF2B5EF4-FFF2-40B4-BE49-F238E27FC236}">
                  <a16:creationId xmlns:a16="http://schemas.microsoft.com/office/drawing/2014/main" id="{1D0C6196-F72B-0251-E96B-812A0CB73DAF}"/>
                </a:ext>
              </a:extLst>
            </p:cNvPr>
            <p:cNvCxnSpPr>
              <a:cxnSpLocks/>
              <a:stCxn id="470" idx="1"/>
              <a:endCxn id="468" idx="3"/>
            </p:cNvCxnSpPr>
            <p:nvPr/>
          </p:nvCxnSpPr>
          <p:spPr>
            <a:xfrm flipH="1">
              <a:off x="4926062" y="566159"/>
              <a:ext cx="706096" cy="21356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262EFB9F-6D15-78B2-6A85-58CEC7F16427}"/>
                </a:ext>
              </a:extLst>
            </p:cNvPr>
            <p:cNvSpPr txBox="1"/>
            <p:nvPr/>
          </p:nvSpPr>
          <p:spPr>
            <a:xfrm>
              <a:off x="5632158" y="381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71" name="グループ化 470">
            <a:extLst>
              <a:ext uri="{FF2B5EF4-FFF2-40B4-BE49-F238E27FC236}">
                <a16:creationId xmlns:a16="http://schemas.microsoft.com/office/drawing/2014/main" id="{48571126-A708-03BB-203D-CBD3F85E5255}"/>
              </a:ext>
            </a:extLst>
          </p:cNvPr>
          <p:cNvGrpSpPr/>
          <p:nvPr/>
        </p:nvGrpSpPr>
        <p:grpSpPr>
          <a:xfrm>
            <a:off x="3561151" y="2006120"/>
            <a:ext cx="5060951" cy="3411236"/>
            <a:chOff x="3561151" y="2354457"/>
            <a:chExt cx="5060951" cy="3411236"/>
          </a:xfrm>
        </p:grpSpPr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A7445F43-B2AE-975F-46B7-EFC1CA6B8C7D}"/>
                </a:ext>
              </a:extLst>
            </p:cNvPr>
            <p:cNvGrpSpPr/>
            <p:nvPr/>
          </p:nvGrpSpPr>
          <p:grpSpPr>
            <a:xfrm>
              <a:off x="3561151" y="2354457"/>
              <a:ext cx="4342128" cy="2166059"/>
              <a:chOff x="-351281" y="2126250"/>
              <a:chExt cx="4342128" cy="2166059"/>
            </a:xfrm>
          </p:grpSpPr>
          <p:sp>
            <p:nvSpPr>
              <p:cNvPr id="503" name="正方形/長方形 502">
                <a:extLst>
                  <a:ext uri="{FF2B5EF4-FFF2-40B4-BE49-F238E27FC236}">
                    <a16:creationId xmlns:a16="http://schemas.microsoft.com/office/drawing/2014/main" id="{AE74AC26-0CD9-0F81-FA97-524E38D606AF}"/>
                  </a:ext>
                </a:extLst>
              </p:cNvPr>
              <p:cNvSpPr/>
              <p:nvPr/>
            </p:nvSpPr>
            <p:spPr>
              <a:xfrm>
                <a:off x="2636946" y="3421771"/>
                <a:ext cx="1353901" cy="8705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04" name="直線コネクタ 503">
                <a:extLst>
                  <a:ext uri="{FF2B5EF4-FFF2-40B4-BE49-F238E27FC236}">
                    <a16:creationId xmlns:a16="http://schemas.microsoft.com/office/drawing/2014/main" id="{A5F30E75-0FEE-A0D4-93CD-78DC3EFA27EE}"/>
                  </a:ext>
                </a:extLst>
              </p:cNvPr>
              <p:cNvCxnSpPr>
                <a:cxnSpLocks/>
                <a:stCxn id="536" idx="3"/>
              </p:cNvCxnSpPr>
              <p:nvPr/>
            </p:nvCxnSpPr>
            <p:spPr>
              <a:xfrm>
                <a:off x="-351281" y="2126250"/>
                <a:ext cx="2999012" cy="171996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D59AFB3F-300A-A5F0-D10E-EB4357365A05}"/>
                </a:ext>
              </a:extLst>
            </p:cNvPr>
            <p:cNvGrpSpPr/>
            <p:nvPr/>
          </p:nvGrpSpPr>
          <p:grpSpPr>
            <a:xfrm>
              <a:off x="5536370" y="2410786"/>
              <a:ext cx="2942999" cy="1071359"/>
              <a:chOff x="878351" y="2082005"/>
              <a:chExt cx="2942999" cy="1071359"/>
            </a:xfrm>
          </p:grpSpPr>
          <p:sp>
            <p:nvSpPr>
              <p:cNvPr id="494" name="正方形/長方形 493">
                <a:extLst>
                  <a:ext uri="{FF2B5EF4-FFF2-40B4-BE49-F238E27FC236}">
                    <a16:creationId xmlns:a16="http://schemas.microsoft.com/office/drawing/2014/main" id="{B6522B46-95BC-861F-75D7-38DDEDDBA363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5" name="正方形/長方形 494">
                <a:extLst>
                  <a:ext uri="{FF2B5EF4-FFF2-40B4-BE49-F238E27FC236}">
                    <a16:creationId xmlns:a16="http://schemas.microsoft.com/office/drawing/2014/main" id="{DE424273-AEAB-E426-E12D-6E28C41439A8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6" name="正方形/長方形 495">
                <a:extLst>
                  <a:ext uri="{FF2B5EF4-FFF2-40B4-BE49-F238E27FC236}">
                    <a16:creationId xmlns:a16="http://schemas.microsoft.com/office/drawing/2014/main" id="{26E6FD31-455E-401C-0EC6-F400BB0CB3CC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7" name="テキスト ボックス 496">
                <a:extLst>
                  <a:ext uri="{FF2B5EF4-FFF2-40B4-BE49-F238E27FC236}">
                    <a16:creationId xmlns:a16="http://schemas.microsoft.com/office/drawing/2014/main" id="{4E96A69E-9F51-8E93-E870-46135EFED715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498" name="グループ化 497">
                <a:extLst>
                  <a:ext uri="{FF2B5EF4-FFF2-40B4-BE49-F238E27FC236}">
                    <a16:creationId xmlns:a16="http://schemas.microsoft.com/office/drawing/2014/main" id="{A6185397-FD14-7DC2-A60C-838DAD034CDF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501" name="円/楕円 500">
                  <a:extLst>
                    <a:ext uri="{FF2B5EF4-FFF2-40B4-BE49-F238E27FC236}">
                      <a16:creationId xmlns:a16="http://schemas.microsoft.com/office/drawing/2014/main" id="{F0B552F4-0FE2-351C-7C13-670832378CB2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2" name="テキスト ボックス 501">
                  <a:extLst>
                    <a:ext uri="{FF2B5EF4-FFF2-40B4-BE49-F238E27FC236}">
                      <a16:creationId xmlns:a16="http://schemas.microsoft.com/office/drawing/2014/main" id="{0A414B5C-BB48-C484-FC4A-BDCB39A73B46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499" name="正方形/長方形 498">
                <a:extLst>
                  <a:ext uri="{FF2B5EF4-FFF2-40B4-BE49-F238E27FC236}">
                    <a16:creationId xmlns:a16="http://schemas.microsoft.com/office/drawing/2014/main" id="{C3348C5B-BA2C-376F-E42E-125310550926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0" name="テキスト ボックス 499">
                <a:extLst>
                  <a:ext uri="{FF2B5EF4-FFF2-40B4-BE49-F238E27FC236}">
                    <a16:creationId xmlns:a16="http://schemas.microsoft.com/office/drawing/2014/main" id="{A32F8432-99B9-D71C-A12A-3D21D655888D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B4CDB181-A07D-665A-8120-7389ECD5D34A}"/>
                </a:ext>
              </a:extLst>
            </p:cNvPr>
            <p:cNvGrpSpPr/>
            <p:nvPr/>
          </p:nvGrpSpPr>
          <p:grpSpPr>
            <a:xfrm>
              <a:off x="5537476" y="3546612"/>
              <a:ext cx="2942999" cy="1071359"/>
              <a:chOff x="878351" y="2082005"/>
              <a:chExt cx="2942999" cy="1071359"/>
            </a:xfrm>
          </p:grpSpPr>
          <p:sp>
            <p:nvSpPr>
              <p:cNvPr id="485" name="正方形/長方形 484">
                <a:extLst>
                  <a:ext uri="{FF2B5EF4-FFF2-40B4-BE49-F238E27FC236}">
                    <a16:creationId xmlns:a16="http://schemas.microsoft.com/office/drawing/2014/main" id="{FD224865-DEE7-F1C0-51D5-A5D6DA3790B9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6" name="正方形/長方形 485">
                <a:extLst>
                  <a:ext uri="{FF2B5EF4-FFF2-40B4-BE49-F238E27FC236}">
                    <a16:creationId xmlns:a16="http://schemas.microsoft.com/office/drawing/2014/main" id="{34826F0F-59EF-1DD2-819E-B02F1AD2C8FE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7" name="正方形/長方形 486">
                <a:extLst>
                  <a:ext uri="{FF2B5EF4-FFF2-40B4-BE49-F238E27FC236}">
                    <a16:creationId xmlns:a16="http://schemas.microsoft.com/office/drawing/2014/main" id="{1F33F058-9441-15DF-7C9F-22B269888CD2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8" name="テキスト ボックス 487">
                <a:extLst>
                  <a:ext uri="{FF2B5EF4-FFF2-40B4-BE49-F238E27FC236}">
                    <a16:creationId xmlns:a16="http://schemas.microsoft.com/office/drawing/2014/main" id="{D4AF3B39-72F8-B8DF-3279-2E63DC6A8B8C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489" name="グループ化 488">
                <a:extLst>
                  <a:ext uri="{FF2B5EF4-FFF2-40B4-BE49-F238E27FC236}">
                    <a16:creationId xmlns:a16="http://schemas.microsoft.com/office/drawing/2014/main" id="{CF84CF4D-1858-06F1-CBB0-844266DAB61B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492" name="円/楕円 491">
                  <a:extLst>
                    <a:ext uri="{FF2B5EF4-FFF2-40B4-BE49-F238E27FC236}">
                      <a16:creationId xmlns:a16="http://schemas.microsoft.com/office/drawing/2014/main" id="{966621BA-8BAD-DBBE-F153-0E3628174AA1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3" name="テキスト ボックス 492">
                  <a:extLst>
                    <a:ext uri="{FF2B5EF4-FFF2-40B4-BE49-F238E27FC236}">
                      <a16:creationId xmlns:a16="http://schemas.microsoft.com/office/drawing/2014/main" id="{5EE9DCF1-602B-2B74-81BE-4EF6FF495910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490" name="正方形/長方形 489">
                <a:extLst>
                  <a:ext uri="{FF2B5EF4-FFF2-40B4-BE49-F238E27FC236}">
                    <a16:creationId xmlns:a16="http://schemas.microsoft.com/office/drawing/2014/main" id="{A6F4B7C9-5F84-8A7F-9357-F4BB26E7BE8A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1" name="テキスト ボックス 490">
                <a:extLst>
                  <a:ext uri="{FF2B5EF4-FFF2-40B4-BE49-F238E27FC236}">
                    <a16:creationId xmlns:a16="http://schemas.microsoft.com/office/drawing/2014/main" id="{D8D81306-849B-4110-C91F-29FF35EDCA1F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31B09AF1-C7D7-67A0-7C84-FFDFD07C748E}"/>
                </a:ext>
              </a:extLst>
            </p:cNvPr>
            <p:cNvSpPr txBox="1"/>
            <p:nvPr/>
          </p:nvSpPr>
          <p:spPr>
            <a:xfrm>
              <a:off x="6725868" y="4537269"/>
              <a:ext cx="4193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・</a:t>
              </a:r>
              <a:endParaRPr kumimoji="1" lang="en-US" altLang="ja-JP" sz="1400" dirty="0"/>
            </a:p>
            <a:p>
              <a:r>
                <a:rPr lang="ja-JP" altLang="en-US" sz="1400"/>
                <a:t>・</a:t>
              </a:r>
              <a:endParaRPr lang="en-US" altLang="ja-JP" sz="1400" dirty="0"/>
            </a:p>
            <a:p>
              <a:r>
                <a:rPr kumimoji="1" lang="ja-JP" altLang="en-US" sz="1400"/>
                <a:t>・</a:t>
              </a:r>
            </a:p>
          </p:txBody>
        </p:sp>
        <p:sp>
          <p:nvSpPr>
            <p:cNvPr id="476" name="テキスト ボックス 475">
              <a:extLst>
                <a:ext uri="{FF2B5EF4-FFF2-40B4-BE49-F238E27FC236}">
                  <a16:creationId xmlns:a16="http://schemas.microsoft.com/office/drawing/2014/main" id="{BF32A332-945B-47BD-F285-B55D6B9F027A}"/>
                </a:ext>
              </a:extLst>
            </p:cNvPr>
            <p:cNvSpPr txBox="1"/>
            <p:nvPr/>
          </p:nvSpPr>
          <p:spPr>
            <a:xfrm>
              <a:off x="6910531" y="4778363"/>
              <a:ext cx="1711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FF0000"/>
                  </a:solidFill>
                </a:rPr>
                <a:t>10</a:t>
              </a:r>
              <a:r>
                <a:rPr kumimoji="1" lang="ja-JP" altLang="en-US" sz="1400">
                  <a:solidFill>
                    <a:srgbClr val="FF0000"/>
                  </a:solidFill>
                </a:rPr>
                <a:t>件ずつ表示</a:t>
              </a:r>
              <a:endParaRPr kumimoji="1" lang="en-US" altLang="ja-JP" sz="1400" dirty="0">
                <a:solidFill>
                  <a:srgbClr val="FF0000"/>
                </a:solidFill>
              </a:endParaRPr>
            </a:p>
            <a:p>
              <a:r>
                <a:rPr lang="ja-JP" altLang="en-US" sz="1400">
                  <a:solidFill>
                    <a:srgbClr val="FF0000"/>
                  </a:solidFill>
                </a:rPr>
                <a:t>無限スクロール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56F1CE15-1CCB-8C46-7426-87366AE5F2B0}"/>
                </a:ext>
              </a:extLst>
            </p:cNvPr>
            <p:cNvGrpSpPr/>
            <p:nvPr/>
          </p:nvGrpSpPr>
          <p:grpSpPr>
            <a:xfrm>
              <a:off x="4549148" y="2412550"/>
              <a:ext cx="3810634" cy="711866"/>
              <a:chOff x="1294601" y="345259"/>
              <a:chExt cx="3810634" cy="711866"/>
            </a:xfrm>
          </p:grpSpPr>
          <p:sp>
            <p:nvSpPr>
              <p:cNvPr id="482" name="正方形/長方形 481">
                <a:extLst>
                  <a:ext uri="{FF2B5EF4-FFF2-40B4-BE49-F238E27FC236}">
                    <a16:creationId xmlns:a16="http://schemas.microsoft.com/office/drawing/2014/main" id="{62128D15-7350-577C-221E-22C7DB0C46F3}"/>
                  </a:ext>
                </a:extLst>
              </p:cNvPr>
              <p:cNvSpPr/>
              <p:nvPr/>
            </p:nvSpPr>
            <p:spPr>
              <a:xfrm>
                <a:off x="4791650" y="703385"/>
                <a:ext cx="313585" cy="3537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83" name="直線コネクタ 482">
                <a:extLst>
                  <a:ext uri="{FF2B5EF4-FFF2-40B4-BE49-F238E27FC236}">
                    <a16:creationId xmlns:a16="http://schemas.microsoft.com/office/drawing/2014/main" id="{6256F772-FDB3-03C7-1ED8-3AD2698DF530}"/>
                  </a:ext>
                </a:extLst>
              </p:cNvPr>
              <p:cNvCxnSpPr>
                <a:cxnSpLocks/>
                <a:stCxn id="484" idx="3"/>
                <a:endCxn id="482" idx="1"/>
              </p:cNvCxnSpPr>
              <p:nvPr/>
            </p:nvCxnSpPr>
            <p:spPr>
              <a:xfrm>
                <a:off x="1710099" y="529925"/>
                <a:ext cx="3081551" cy="3503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テキスト ボックス 483">
                <a:extLst>
                  <a:ext uri="{FF2B5EF4-FFF2-40B4-BE49-F238E27FC236}">
                    <a16:creationId xmlns:a16="http://schemas.microsoft.com/office/drawing/2014/main" id="{AEE1D4DA-DCA9-CB67-24A3-8B4076285813}"/>
                  </a:ext>
                </a:extLst>
              </p:cNvPr>
              <p:cNvSpPr txBox="1"/>
              <p:nvPr/>
            </p:nvSpPr>
            <p:spPr>
              <a:xfrm>
                <a:off x="1294601" y="34525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③</a:t>
                </a:r>
              </a:p>
            </p:txBody>
          </p:sp>
        </p:grpSp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2A16CE29-265C-A981-6D97-7131993B5E54}"/>
                </a:ext>
              </a:extLst>
            </p:cNvPr>
            <p:cNvGrpSpPr/>
            <p:nvPr/>
          </p:nvGrpSpPr>
          <p:grpSpPr>
            <a:xfrm>
              <a:off x="3952346" y="2374600"/>
              <a:ext cx="4464110" cy="3391093"/>
              <a:chOff x="39914" y="2770509"/>
              <a:chExt cx="4464110" cy="3391093"/>
            </a:xfrm>
          </p:grpSpPr>
          <p:sp>
            <p:nvSpPr>
              <p:cNvPr id="479" name="正方形/長方形 478">
                <a:extLst>
                  <a:ext uri="{FF2B5EF4-FFF2-40B4-BE49-F238E27FC236}">
                    <a16:creationId xmlns:a16="http://schemas.microsoft.com/office/drawing/2014/main" id="{1628F28F-3C4D-762D-3976-26ADBF3741E4}"/>
                  </a:ext>
                </a:extLst>
              </p:cNvPr>
              <p:cNvSpPr/>
              <p:nvPr/>
            </p:nvSpPr>
            <p:spPr>
              <a:xfrm>
                <a:off x="1592044" y="2770509"/>
                <a:ext cx="2911980" cy="29590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80" name="直線コネクタ 479">
                <a:extLst>
                  <a:ext uri="{FF2B5EF4-FFF2-40B4-BE49-F238E27FC236}">
                    <a16:creationId xmlns:a16="http://schemas.microsoft.com/office/drawing/2014/main" id="{363FA89B-F1F5-E3BB-9C44-4B87B28E56CF}"/>
                  </a:ext>
                </a:extLst>
              </p:cNvPr>
              <p:cNvCxnSpPr>
                <a:cxnSpLocks/>
                <a:stCxn id="481" idx="3"/>
              </p:cNvCxnSpPr>
              <p:nvPr/>
            </p:nvCxnSpPr>
            <p:spPr>
              <a:xfrm flipV="1">
                <a:off x="1177608" y="5302510"/>
                <a:ext cx="414180" cy="6744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" name="テキスト ボックス 480">
                <a:extLst>
                  <a:ext uri="{FF2B5EF4-FFF2-40B4-BE49-F238E27FC236}">
                    <a16:creationId xmlns:a16="http://schemas.microsoft.com/office/drawing/2014/main" id="{12142718-C2BA-BF65-E9D8-22D940A540FF}"/>
                  </a:ext>
                </a:extLst>
              </p:cNvPr>
              <p:cNvSpPr txBox="1"/>
              <p:nvPr/>
            </p:nvSpPr>
            <p:spPr>
              <a:xfrm>
                <a:off x="39914" y="5792270"/>
                <a:ext cx="1137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食材一覧</a:t>
                </a:r>
              </a:p>
            </p:txBody>
          </p:sp>
        </p:grpSp>
      </p:grpSp>
      <p:grpSp>
        <p:nvGrpSpPr>
          <p:cNvPr id="505" name="グループ化 504">
            <a:extLst>
              <a:ext uri="{FF2B5EF4-FFF2-40B4-BE49-F238E27FC236}">
                <a16:creationId xmlns:a16="http://schemas.microsoft.com/office/drawing/2014/main" id="{0D7B746A-8821-7F9B-566F-91FBC0F853A2}"/>
              </a:ext>
            </a:extLst>
          </p:cNvPr>
          <p:cNvGrpSpPr/>
          <p:nvPr/>
        </p:nvGrpSpPr>
        <p:grpSpPr>
          <a:xfrm>
            <a:off x="1461577" y="440312"/>
            <a:ext cx="9782069" cy="1911366"/>
            <a:chOff x="-2450855" y="762212"/>
            <a:chExt cx="9782069" cy="1911366"/>
          </a:xfrm>
        </p:grpSpPr>
        <p:sp>
          <p:nvSpPr>
            <p:cNvPr id="506" name="正方形/長方形 505">
              <a:extLst>
                <a:ext uri="{FF2B5EF4-FFF2-40B4-BE49-F238E27FC236}">
                  <a16:creationId xmlns:a16="http://schemas.microsoft.com/office/drawing/2014/main" id="{A59A5872-CA0D-72BE-D8E3-55709E5633F2}"/>
                </a:ext>
              </a:extLst>
            </p:cNvPr>
            <p:cNvSpPr/>
            <p:nvPr/>
          </p:nvSpPr>
          <p:spPr>
            <a:xfrm>
              <a:off x="4573573" y="1446785"/>
              <a:ext cx="2757641" cy="1226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507" name="直線コネクタ 506">
              <a:extLst>
                <a:ext uri="{FF2B5EF4-FFF2-40B4-BE49-F238E27FC236}">
                  <a16:creationId xmlns:a16="http://schemas.microsoft.com/office/drawing/2014/main" id="{3C6DF726-0CAF-BD1B-6224-8FA015A05BEB}"/>
                </a:ext>
              </a:extLst>
            </p:cNvPr>
            <p:cNvCxnSpPr>
              <a:cxnSpLocks/>
              <a:stCxn id="506" idx="0"/>
              <a:endCxn id="508" idx="3"/>
            </p:cNvCxnSpPr>
            <p:nvPr/>
          </p:nvCxnSpPr>
          <p:spPr>
            <a:xfrm flipH="1" flipV="1">
              <a:off x="333201" y="946878"/>
              <a:ext cx="5619193" cy="4999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テキスト ボックス 507">
              <a:extLst>
                <a:ext uri="{FF2B5EF4-FFF2-40B4-BE49-F238E27FC236}">
                  <a16:creationId xmlns:a16="http://schemas.microsoft.com/office/drawing/2014/main" id="{36FABFEA-F93F-50B3-52E3-395CA00D3943}"/>
                </a:ext>
              </a:extLst>
            </p:cNvPr>
            <p:cNvSpPr txBox="1"/>
            <p:nvPr/>
          </p:nvSpPr>
          <p:spPr>
            <a:xfrm>
              <a:off x="-2450855" y="762212"/>
              <a:ext cx="278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追加した食材を表示する。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14" name="グループ化 513">
            <a:extLst>
              <a:ext uri="{FF2B5EF4-FFF2-40B4-BE49-F238E27FC236}">
                <a16:creationId xmlns:a16="http://schemas.microsoft.com/office/drawing/2014/main" id="{4C9D9BEB-6D7B-62B2-5428-3925C16FFC6D}"/>
              </a:ext>
            </a:extLst>
          </p:cNvPr>
          <p:cNvGrpSpPr/>
          <p:nvPr/>
        </p:nvGrpSpPr>
        <p:grpSpPr>
          <a:xfrm>
            <a:off x="5659572" y="1009867"/>
            <a:ext cx="5640734" cy="5773626"/>
            <a:chOff x="1747140" y="1331767"/>
            <a:chExt cx="5640734" cy="5773626"/>
          </a:xfrm>
        </p:grpSpPr>
        <p:sp>
          <p:nvSpPr>
            <p:cNvPr id="515" name="正方形/長方形 514">
              <a:extLst>
                <a:ext uri="{FF2B5EF4-FFF2-40B4-BE49-F238E27FC236}">
                  <a16:creationId xmlns:a16="http://schemas.microsoft.com/office/drawing/2014/main" id="{DF843DD1-9B35-CEA1-13C0-AB8AFA3B4BE6}"/>
                </a:ext>
              </a:extLst>
            </p:cNvPr>
            <p:cNvSpPr/>
            <p:nvPr/>
          </p:nvSpPr>
          <p:spPr>
            <a:xfrm>
              <a:off x="4528266" y="1331767"/>
              <a:ext cx="2859608" cy="57736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0070C0"/>
                </a:solidFill>
              </a:endParaRPr>
            </a:p>
          </p:txBody>
        </p:sp>
        <p:cxnSp>
          <p:nvCxnSpPr>
            <p:cNvPr id="516" name="直線コネクタ 515">
              <a:extLst>
                <a:ext uri="{FF2B5EF4-FFF2-40B4-BE49-F238E27FC236}">
                  <a16:creationId xmlns:a16="http://schemas.microsoft.com/office/drawing/2014/main" id="{E010AB19-6E72-E420-AE1D-EAD0FCC82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8314" y="6128967"/>
              <a:ext cx="359951" cy="4536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テキスト ボックス 516">
              <a:extLst>
                <a:ext uri="{FF2B5EF4-FFF2-40B4-BE49-F238E27FC236}">
                  <a16:creationId xmlns:a16="http://schemas.microsoft.com/office/drawing/2014/main" id="{1057DC06-D68E-A850-89A0-D6D8B44B974F}"/>
                </a:ext>
              </a:extLst>
            </p:cNvPr>
            <p:cNvSpPr txBox="1"/>
            <p:nvPr/>
          </p:nvSpPr>
          <p:spPr>
            <a:xfrm>
              <a:off x="1747140" y="5924917"/>
              <a:ext cx="278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</a:rPr>
                <a:t>ウィンドウ下部に固定</a:t>
              </a:r>
            </a:p>
          </p:txBody>
        </p:sp>
      </p:grpSp>
      <p:grpSp>
        <p:nvGrpSpPr>
          <p:cNvPr id="518" name="グループ化 517">
            <a:extLst>
              <a:ext uri="{FF2B5EF4-FFF2-40B4-BE49-F238E27FC236}">
                <a16:creationId xmlns:a16="http://schemas.microsoft.com/office/drawing/2014/main" id="{0E5B6C4E-2E51-07EC-93B6-DD864E339FBA}"/>
              </a:ext>
            </a:extLst>
          </p:cNvPr>
          <p:cNvGrpSpPr/>
          <p:nvPr/>
        </p:nvGrpSpPr>
        <p:grpSpPr>
          <a:xfrm>
            <a:off x="257496" y="1197960"/>
            <a:ext cx="4131768" cy="4881221"/>
            <a:chOff x="7848011" y="1306978"/>
            <a:chExt cx="4131768" cy="4881221"/>
          </a:xfrm>
        </p:grpSpPr>
        <p:sp>
          <p:nvSpPr>
            <p:cNvPr id="519" name="テキスト ボックス 518">
              <a:extLst>
                <a:ext uri="{FF2B5EF4-FFF2-40B4-BE49-F238E27FC236}">
                  <a16:creationId xmlns:a16="http://schemas.microsoft.com/office/drawing/2014/main" id="{C36DD758-0378-AE8B-92D3-8A0773CF967B}"/>
                </a:ext>
              </a:extLst>
            </p:cNvPr>
            <p:cNvSpPr txBox="1"/>
            <p:nvPr/>
          </p:nvSpPr>
          <p:spPr>
            <a:xfrm>
              <a:off x="8084988" y="2383907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0" name="テキスト ボックス 519">
              <a:extLst>
                <a:ext uri="{FF2B5EF4-FFF2-40B4-BE49-F238E27FC236}">
                  <a16:creationId xmlns:a16="http://schemas.microsoft.com/office/drawing/2014/main" id="{B394B0A6-8009-3016-C1FC-7486B485C219}"/>
                </a:ext>
              </a:extLst>
            </p:cNvPr>
            <p:cNvSpPr txBox="1"/>
            <p:nvPr/>
          </p:nvSpPr>
          <p:spPr>
            <a:xfrm>
              <a:off x="7848869" y="4153411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B</a:t>
              </a:r>
              <a:r>
                <a:rPr lang="ja-JP" altLang="en-US">
                  <a:solidFill>
                    <a:srgbClr val="FF0000"/>
                  </a:solidFill>
                </a:rPr>
                <a:t>：</a:t>
              </a:r>
              <a:r>
                <a:rPr lang="en-US" altLang="ja-JP" dirty="0">
                  <a:solidFill>
                    <a:srgbClr val="FF0000"/>
                  </a:solidFill>
                </a:rPr>
                <a:t>g</a:t>
              </a:r>
              <a:r>
                <a:rPr lang="ja-JP" altLang="en-US">
                  <a:solidFill>
                    <a:srgbClr val="FF0000"/>
                  </a:solidFill>
                </a:rPr>
                <a:t>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21" name="正方形/長方形 520">
              <a:extLst>
                <a:ext uri="{FF2B5EF4-FFF2-40B4-BE49-F238E27FC236}">
                  <a16:creationId xmlns:a16="http://schemas.microsoft.com/office/drawing/2014/main" id="{95AADAAD-8891-7ABC-A815-466659A617F4}"/>
                </a:ext>
              </a:extLst>
            </p:cNvPr>
            <p:cNvSpPr/>
            <p:nvPr/>
          </p:nvSpPr>
          <p:spPr>
            <a:xfrm>
              <a:off x="7933554" y="2065896"/>
              <a:ext cx="3108750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テキスト ボックス 521">
              <a:extLst>
                <a:ext uri="{FF2B5EF4-FFF2-40B4-BE49-F238E27FC236}">
                  <a16:creationId xmlns:a16="http://schemas.microsoft.com/office/drawing/2014/main" id="{E7AE455D-1F11-81C6-4FA4-794B318FAFE1}"/>
                </a:ext>
              </a:extLst>
            </p:cNvPr>
            <p:cNvSpPr txBox="1"/>
            <p:nvPr/>
          </p:nvSpPr>
          <p:spPr>
            <a:xfrm>
              <a:off x="8084987" y="2629100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3" name="テキスト ボックス 522">
              <a:extLst>
                <a:ext uri="{FF2B5EF4-FFF2-40B4-BE49-F238E27FC236}">
                  <a16:creationId xmlns:a16="http://schemas.microsoft.com/office/drawing/2014/main" id="{1845C7BE-DFEC-A8E7-B241-C9DDAAB23843}"/>
                </a:ext>
              </a:extLst>
            </p:cNvPr>
            <p:cNvSpPr txBox="1"/>
            <p:nvPr/>
          </p:nvSpPr>
          <p:spPr>
            <a:xfrm>
              <a:off x="8084988" y="2885791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4" name="テキスト ボックス 523">
              <a:extLst>
                <a:ext uri="{FF2B5EF4-FFF2-40B4-BE49-F238E27FC236}">
                  <a16:creationId xmlns:a16="http://schemas.microsoft.com/office/drawing/2014/main" id="{7835A094-C296-CABB-1145-622A4017862E}"/>
                </a:ext>
              </a:extLst>
            </p:cNvPr>
            <p:cNvSpPr txBox="1"/>
            <p:nvPr/>
          </p:nvSpPr>
          <p:spPr>
            <a:xfrm>
              <a:off x="8039628" y="3160535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525" name="テキスト ボックス 524">
              <a:extLst>
                <a:ext uri="{FF2B5EF4-FFF2-40B4-BE49-F238E27FC236}">
                  <a16:creationId xmlns:a16="http://schemas.microsoft.com/office/drawing/2014/main" id="{20296216-6C88-4C17-F73D-6AAE7503961B}"/>
                </a:ext>
              </a:extLst>
            </p:cNvPr>
            <p:cNvSpPr txBox="1"/>
            <p:nvPr/>
          </p:nvSpPr>
          <p:spPr>
            <a:xfrm>
              <a:off x="10529166" y="2807580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個</a:t>
              </a:r>
              <a:endParaRPr lang="en-US" altLang="ja-JP" sz="1400" dirty="0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:a16="http://schemas.microsoft.com/office/drawing/2014/main" id="{1D65A847-3342-43EB-E1AA-5794879A81D6}"/>
                </a:ext>
              </a:extLst>
            </p:cNvPr>
            <p:cNvSpPr/>
            <p:nvPr/>
          </p:nvSpPr>
          <p:spPr>
            <a:xfrm>
              <a:off x="10036933" y="2807580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id="{B31EC99A-83D8-5CF6-0F3A-08EF8D59AAC8}"/>
                </a:ext>
              </a:extLst>
            </p:cNvPr>
            <p:cNvSpPr/>
            <p:nvPr/>
          </p:nvSpPr>
          <p:spPr>
            <a:xfrm>
              <a:off x="9887973" y="2441298"/>
              <a:ext cx="871297" cy="2773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g</a:t>
              </a:r>
              <a:r>
                <a:rPr lang="ja-JP" altLang="en-US" sz="1400">
                  <a:solidFill>
                    <a:schemeClr val="tx1"/>
                  </a:solidFill>
                </a:rPr>
                <a:t>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528" name="テキスト ボックス 527">
              <a:extLst>
                <a:ext uri="{FF2B5EF4-FFF2-40B4-BE49-F238E27FC236}">
                  <a16:creationId xmlns:a16="http://schemas.microsoft.com/office/drawing/2014/main" id="{8EF43C65-094A-4839-043B-593C7AB54B46}"/>
                </a:ext>
              </a:extLst>
            </p:cNvPr>
            <p:cNvSpPr txBox="1"/>
            <p:nvPr/>
          </p:nvSpPr>
          <p:spPr>
            <a:xfrm>
              <a:off x="8084988" y="4920262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:a16="http://schemas.microsoft.com/office/drawing/2014/main" id="{F376FE02-72A9-C8B1-6C4A-4524CC60BA55}"/>
                </a:ext>
              </a:extLst>
            </p:cNvPr>
            <p:cNvSpPr/>
            <p:nvPr/>
          </p:nvSpPr>
          <p:spPr>
            <a:xfrm>
              <a:off x="7933553" y="4612332"/>
              <a:ext cx="3131347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テキスト ボックス 529">
              <a:extLst>
                <a:ext uri="{FF2B5EF4-FFF2-40B4-BE49-F238E27FC236}">
                  <a16:creationId xmlns:a16="http://schemas.microsoft.com/office/drawing/2014/main" id="{3A9C879B-BCC0-20A3-D82B-E163064D5DC6}"/>
                </a:ext>
              </a:extLst>
            </p:cNvPr>
            <p:cNvSpPr txBox="1"/>
            <p:nvPr/>
          </p:nvSpPr>
          <p:spPr>
            <a:xfrm>
              <a:off x="8084987" y="5214223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31" name="テキスト ボックス 530">
              <a:extLst>
                <a:ext uri="{FF2B5EF4-FFF2-40B4-BE49-F238E27FC236}">
                  <a16:creationId xmlns:a16="http://schemas.microsoft.com/office/drawing/2014/main" id="{F7E5CE30-707B-4D84-E298-12D2850D5DA7}"/>
                </a:ext>
              </a:extLst>
            </p:cNvPr>
            <p:cNvSpPr txBox="1"/>
            <p:nvPr/>
          </p:nvSpPr>
          <p:spPr>
            <a:xfrm>
              <a:off x="8084988" y="5507490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32" name="テキスト ボックス 531">
              <a:extLst>
                <a:ext uri="{FF2B5EF4-FFF2-40B4-BE49-F238E27FC236}">
                  <a16:creationId xmlns:a16="http://schemas.microsoft.com/office/drawing/2014/main" id="{5F0841E8-10C5-CC62-C19F-C03B96F431AA}"/>
                </a:ext>
              </a:extLst>
            </p:cNvPr>
            <p:cNvSpPr txBox="1"/>
            <p:nvPr/>
          </p:nvSpPr>
          <p:spPr>
            <a:xfrm>
              <a:off x="8039628" y="5792248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533" name="テキスト ボックス 532">
              <a:extLst>
                <a:ext uri="{FF2B5EF4-FFF2-40B4-BE49-F238E27FC236}">
                  <a16:creationId xmlns:a16="http://schemas.microsoft.com/office/drawing/2014/main" id="{F220040F-ACFC-F03E-80BF-F817E937B7AF}"/>
                </a:ext>
              </a:extLst>
            </p:cNvPr>
            <p:cNvSpPr txBox="1"/>
            <p:nvPr/>
          </p:nvSpPr>
          <p:spPr>
            <a:xfrm>
              <a:off x="10529166" y="5354016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g</a:t>
              </a:r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:a16="http://schemas.microsoft.com/office/drawing/2014/main" id="{75F857AD-C07C-EA68-527D-81A689DF5C8C}"/>
                </a:ext>
              </a:extLst>
            </p:cNvPr>
            <p:cNvSpPr/>
            <p:nvPr/>
          </p:nvSpPr>
          <p:spPr>
            <a:xfrm>
              <a:off x="10036933" y="5354016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>
              <a:extLst>
                <a:ext uri="{FF2B5EF4-FFF2-40B4-BE49-F238E27FC236}">
                  <a16:creationId xmlns:a16="http://schemas.microsoft.com/office/drawing/2014/main" id="{0E02A47B-0D51-5ADA-80B1-5C306A25B05B}"/>
                </a:ext>
              </a:extLst>
            </p:cNvPr>
            <p:cNvSpPr/>
            <p:nvPr/>
          </p:nvSpPr>
          <p:spPr>
            <a:xfrm>
              <a:off x="9831701" y="4987734"/>
              <a:ext cx="115433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個数で指定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:a16="http://schemas.microsoft.com/office/drawing/2014/main" id="{8246FBE0-87FF-5DBB-7FA4-34DAADB1E2B2}"/>
                </a:ext>
              </a:extLst>
            </p:cNvPr>
            <p:cNvSpPr/>
            <p:nvPr/>
          </p:nvSpPr>
          <p:spPr>
            <a:xfrm>
              <a:off x="7850934" y="1971422"/>
              <a:ext cx="3300732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37" name="テキスト ボックス 536">
              <a:extLst>
                <a:ext uri="{FF2B5EF4-FFF2-40B4-BE49-F238E27FC236}">
                  <a16:creationId xmlns:a16="http://schemas.microsoft.com/office/drawing/2014/main" id="{1889A548-427E-1A85-87E9-ADD6E2B435B6}"/>
                </a:ext>
              </a:extLst>
            </p:cNvPr>
            <p:cNvSpPr txBox="1"/>
            <p:nvPr/>
          </p:nvSpPr>
          <p:spPr>
            <a:xfrm>
              <a:off x="7848011" y="1632695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A</a:t>
              </a:r>
              <a:r>
                <a:rPr lang="ja-JP" altLang="en-US">
                  <a:solidFill>
                    <a:srgbClr val="FF0000"/>
                  </a:solidFill>
                </a:rPr>
                <a:t>：個数で入力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38" name="正方形/長方形 537">
              <a:extLst>
                <a:ext uri="{FF2B5EF4-FFF2-40B4-BE49-F238E27FC236}">
                  <a16:creationId xmlns:a16="http://schemas.microsoft.com/office/drawing/2014/main" id="{EB4510C5-DE98-4AA0-23E4-4239A130B0B9}"/>
                </a:ext>
              </a:extLst>
            </p:cNvPr>
            <p:cNvSpPr/>
            <p:nvPr/>
          </p:nvSpPr>
          <p:spPr>
            <a:xfrm>
              <a:off x="7850934" y="4507409"/>
              <a:ext cx="3276913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grpSp>
          <p:nvGrpSpPr>
            <p:cNvPr id="539" name="グループ化 538">
              <a:extLst>
                <a:ext uri="{FF2B5EF4-FFF2-40B4-BE49-F238E27FC236}">
                  <a16:creationId xmlns:a16="http://schemas.microsoft.com/office/drawing/2014/main" id="{E59023CF-7C4C-DED7-61B5-E9C573D3C05B}"/>
                </a:ext>
              </a:extLst>
            </p:cNvPr>
            <p:cNvGrpSpPr/>
            <p:nvPr/>
          </p:nvGrpSpPr>
          <p:grpSpPr>
            <a:xfrm>
              <a:off x="9852030" y="2398665"/>
              <a:ext cx="1938211" cy="1786267"/>
              <a:chOff x="4791650" y="717453"/>
              <a:chExt cx="1938211" cy="1786267"/>
            </a:xfrm>
          </p:grpSpPr>
          <p:sp>
            <p:nvSpPr>
              <p:cNvPr id="554" name="正方形/長方形 553">
                <a:extLst>
                  <a:ext uri="{FF2B5EF4-FFF2-40B4-BE49-F238E27FC236}">
                    <a16:creationId xmlns:a16="http://schemas.microsoft.com/office/drawing/2014/main" id="{BE1FA0FC-8B6D-E903-B5E8-CFA423C19501}"/>
                  </a:ext>
                </a:extLst>
              </p:cNvPr>
              <p:cNvSpPr/>
              <p:nvPr/>
            </p:nvSpPr>
            <p:spPr>
              <a:xfrm>
                <a:off x="4791650" y="717453"/>
                <a:ext cx="969051" cy="3689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55" name="直線コネクタ 554">
                <a:extLst>
                  <a:ext uri="{FF2B5EF4-FFF2-40B4-BE49-F238E27FC236}">
                    <a16:creationId xmlns:a16="http://schemas.microsoft.com/office/drawing/2014/main" id="{EA358474-09F0-87CE-5370-BE8FCC575890}"/>
                  </a:ext>
                </a:extLst>
              </p:cNvPr>
              <p:cNvCxnSpPr>
                <a:cxnSpLocks/>
                <a:stCxn id="556" idx="1"/>
                <a:endCxn id="554" idx="3"/>
              </p:cNvCxnSpPr>
              <p:nvPr/>
            </p:nvCxnSpPr>
            <p:spPr>
              <a:xfrm flipH="1" flipV="1">
                <a:off x="5760701" y="901927"/>
                <a:ext cx="553662" cy="141712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6" name="テキスト ボックス 555">
                <a:extLst>
                  <a:ext uri="{FF2B5EF4-FFF2-40B4-BE49-F238E27FC236}">
                    <a16:creationId xmlns:a16="http://schemas.microsoft.com/office/drawing/2014/main" id="{DB5A7F86-1CCB-21BD-E4C1-7BB773726DD4}"/>
                  </a:ext>
                </a:extLst>
              </p:cNvPr>
              <p:cNvSpPr txBox="1"/>
              <p:nvPr/>
            </p:nvSpPr>
            <p:spPr>
              <a:xfrm>
                <a:off x="6314363" y="213438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40" name="グループ化 539">
              <a:extLst>
                <a:ext uri="{FF2B5EF4-FFF2-40B4-BE49-F238E27FC236}">
                  <a16:creationId xmlns:a16="http://schemas.microsoft.com/office/drawing/2014/main" id="{0844D2D3-8BCA-33FA-FBE5-610E258706D9}"/>
                </a:ext>
              </a:extLst>
            </p:cNvPr>
            <p:cNvGrpSpPr/>
            <p:nvPr/>
          </p:nvGrpSpPr>
          <p:grpSpPr>
            <a:xfrm>
              <a:off x="9775414" y="4000266"/>
              <a:ext cx="1599329" cy="1330913"/>
              <a:chOff x="4749446" y="-666813"/>
              <a:chExt cx="1599329" cy="1330913"/>
            </a:xfrm>
          </p:grpSpPr>
          <p:sp>
            <p:nvSpPr>
              <p:cNvPr id="552" name="正方形/長方形 551">
                <a:extLst>
                  <a:ext uri="{FF2B5EF4-FFF2-40B4-BE49-F238E27FC236}">
                    <a16:creationId xmlns:a16="http://schemas.microsoft.com/office/drawing/2014/main" id="{320BBA76-4B0A-9830-73D1-FF3F931ECA3D}"/>
                  </a:ext>
                </a:extLst>
              </p:cNvPr>
              <p:cNvSpPr/>
              <p:nvPr/>
            </p:nvSpPr>
            <p:spPr>
              <a:xfrm>
                <a:off x="4749446" y="270286"/>
                <a:ext cx="1252822" cy="3938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53" name="直線コネクタ 552">
                <a:extLst>
                  <a:ext uri="{FF2B5EF4-FFF2-40B4-BE49-F238E27FC236}">
                    <a16:creationId xmlns:a16="http://schemas.microsoft.com/office/drawing/2014/main" id="{1000E16C-F79C-B26F-CEAC-ECFAA01A3081}"/>
                  </a:ext>
                </a:extLst>
              </p:cNvPr>
              <p:cNvCxnSpPr>
                <a:cxnSpLocks/>
                <a:stCxn id="556" idx="1"/>
                <a:endCxn id="552" idx="3"/>
              </p:cNvCxnSpPr>
              <p:nvPr/>
            </p:nvCxnSpPr>
            <p:spPr>
              <a:xfrm flipH="1">
                <a:off x="6002268" y="-666813"/>
                <a:ext cx="346507" cy="11340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1" name="正方形/長方形 540">
              <a:extLst>
                <a:ext uri="{FF2B5EF4-FFF2-40B4-BE49-F238E27FC236}">
                  <a16:creationId xmlns:a16="http://schemas.microsoft.com/office/drawing/2014/main" id="{E9368469-2F4C-A905-C792-97A43DAC1BA5}"/>
                </a:ext>
              </a:extLst>
            </p:cNvPr>
            <p:cNvSpPr/>
            <p:nvPr/>
          </p:nvSpPr>
          <p:spPr>
            <a:xfrm>
              <a:off x="9980401" y="2775323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42" name="直線コネクタ 541">
              <a:extLst>
                <a:ext uri="{FF2B5EF4-FFF2-40B4-BE49-F238E27FC236}">
                  <a16:creationId xmlns:a16="http://schemas.microsoft.com/office/drawing/2014/main" id="{DBE1C49F-35CD-33C9-5A10-73274D72883E}"/>
                </a:ext>
              </a:extLst>
            </p:cNvPr>
            <p:cNvCxnSpPr>
              <a:cxnSpLocks/>
              <a:stCxn id="543" idx="1"/>
            </p:cNvCxnSpPr>
            <p:nvPr/>
          </p:nvCxnSpPr>
          <p:spPr>
            <a:xfrm flipH="1" flipV="1">
              <a:off x="10270305" y="3152755"/>
              <a:ext cx="1276420" cy="17548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" name="テキスト ボックス 542">
              <a:extLst>
                <a:ext uri="{FF2B5EF4-FFF2-40B4-BE49-F238E27FC236}">
                  <a16:creationId xmlns:a16="http://schemas.microsoft.com/office/drawing/2014/main" id="{04D09353-3A40-71DE-DDBE-33FA3E4C11FA}"/>
                </a:ext>
              </a:extLst>
            </p:cNvPr>
            <p:cNvSpPr txBox="1"/>
            <p:nvPr/>
          </p:nvSpPr>
          <p:spPr>
            <a:xfrm>
              <a:off x="11546725" y="47228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:a16="http://schemas.microsoft.com/office/drawing/2014/main" id="{7B97437E-CE14-2A21-EF03-70BBC89587B6}"/>
                </a:ext>
              </a:extLst>
            </p:cNvPr>
            <p:cNvSpPr/>
            <p:nvPr/>
          </p:nvSpPr>
          <p:spPr>
            <a:xfrm>
              <a:off x="9978261" y="5321106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45" name="直線コネクタ 544">
              <a:extLst>
                <a:ext uri="{FF2B5EF4-FFF2-40B4-BE49-F238E27FC236}">
                  <a16:creationId xmlns:a16="http://schemas.microsoft.com/office/drawing/2014/main" id="{B4612775-2660-4807-DFBC-317E997C14AE}"/>
                </a:ext>
              </a:extLst>
            </p:cNvPr>
            <p:cNvCxnSpPr>
              <a:cxnSpLocks/>
              <a:stCxn id="543" idx="1"/>
            </p:cNvCxnSpPr>
            <p:nvPr/>
          </p:nvCxnSpPr>
          <p:spPr>
            <a:xfrm flipH="1">
              <a:off x="10589205" y="4907558"/>
              <a:ext cx="957520" cy="71867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6" name="グループ化 545">
              <a:extLst>
                <a:ext uri="{FF2B5EF4-FFF2-40B4-BE49-F238E27FC236}">
                  <a16:creationId xmlns:a16="http://schemas.microsoft.com/office/drawing/2014/main" id="{09DDC068-2656-121A-BFB1-FFFAC20AA04E}"/>
                </a:ext>
              </a:extLst>
            </p:cNvPr>
            <p:cNvGrpSpPr/>
            <p:nvPr/>
          </p:nvGrpSpPr>
          <p:grpSpPr>
            <a:xfrm>
              <a:off x="8103167" y="1306978"/>
              <a:ext cx="3876612" cy="2184545"/>
              <a:chOff x="4791650" y="-209356"/>
              <a:chExt cx="3876612" cy="2184545"/>
            </a:xfrm>
          </p:grpSpPr>
          <p:sp>
            <p:nvSpPr>
              <p:cNvPr id="549" name="正方形/長方形 548">
                <a:extLst>
                  <a:ext uri="{FF2B5EF4-FFF2-40B4-BE49-F238E27FC236}">
                    <a16:creationId xmlns:a16="http://schemas.microsoft.com/office/drawing/2014/main" id="{7C8C4630-C915-FDD7-73BC-E29DCBCC254F}"/>
                  </a:ext>
                </a:extLst>
              </p:cNvPr>
              <p:cNvSpPr/>
              <p:nvPr/>
            </p:nvSpPr>
            <p:spPr>
              <a:xfrm>
                <a:off x="4791650" y="597386"/>
                <a:ext cx="1504314" cy="13778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50" name="直線コネクタ 549">
                <a:extLst>
                  <a:ext uri="{FF2B5EF4-FFF2-40B4-BE49-F238E27FC236}">
                    <a16:creationId xmlns:a16="http://schemas.microsoft.com/office/drawing/2014/main" id="{4EF8C084-9B58-8F39-180D-B67D656ADF9C}"/>
                  </a:ext>
                </a:extLst>
              </p:cNvPr>
              <p:cNvCxnSpPr>
                <a:cxnSpLocks/>
                <a:stCxn id="551" idx="2"/>
              </p:cNvCxnSpPr>
              <p:nvPr/>
            </p:nvCxnSpPr>
            <p:spPr>
              <a:xfrm flipH="1">
                <a:off x="6319568" y="98421"/>
                <a:ext cx="1179143" cy="62172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" name="テキスト ボックス 550">
                <a:extLst>
                  <a:ext uri="{FF2B5EF4-FFF2-40B4-BE49-F238E27FC236}">
                    <a16:creationId xmlns:a16="http://schemas.microsoft.com/office/drawing/2014/main" id="{F3ECC651-13F9-7122-499D-BD5E0A8562E0}"/>
                  </a:ext>
                </a:extLst>
              </p:cNvPr>
              <p:cNvSpPr txBox="1"/>
              <p:nvPr/>
            </p:nvSpPr>
            <p:spPr>
              <a:xfrm>
                <a:off x="6329160" y="-209356"/>
                <a:ext cx="23391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入力した個数や</a:t>
                </a:r>
                <a:r>
                  <a:rPr lang="ja-JP" altLang="en-US" sz="1400">
                    <a:solidFill>
                      <a:srgbClr val="FF0000"/>
                    </a:solidFill>
                  </a:rPr>
                  <a:t>により表示</a:t>
                </a:r>
                <a:endParaRPr kumimoji="1" lang="ja-JP" altLang="en-US" sz="1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47" name="テキスト ボックス 546">
              <a:extLst>
                <a:ext uri="{FF2B5EF4-FFF2-40B4-BE49-F238E27FC236}">
                  <a16:creationId xmlns:a16="http://schemas.microsoft.com/office/drawing/2014/main" id="{71C8EB3C-9196-BEB5-1CCE-02654597CCC9}"/>
                </a:ext>
              </a:extLst>
            </p:cNvPr>
            <p:cNvSpPr txBox="1"/>
            <p:nvPr/>
          </p:nvSpPr>
          <p:spPr>
            <a:xfrm>
              <a:off x="8103167" y="2122063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  <p:sp>
          <p:nvSpPr>
            <p:cNvPr id="548" name="テキスト ボックス 547">
              <a:extLst>
                <a:ext uri="{FF2B5EF4-FFF2-40B4-BE49-F238E27FC236}">
                  <a16:creationId xmlns:a16="http://schemas.microsoft.com/office/drawing/2014/main" id="{93062D2C-21BC-429B-631B-7384DD263D18}"/>
                </a:ext>
              </a:extLst>
            </p:cNvPr>
            <p:cNvSpPr txBox="1"/>
            <p:nvPr/>
          </p:nvSpPr>
          <p:spPr>
            <a:xfrm>
              <a:off x="8091651" y="4645948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</p:grpSp>
      <p:grpSp>
        <p:nvGrpSpPr>
          <p:cNvPr id="557" name="グループ化 556">
            <a:extLst>
              <a:ext uri="{FF2B5EF4-FFF2-40B4-BE49-F238E27FC236}">
                <a16:creationId xmlns:a16="http://schemas.microsoft.com/office/drawing/2014/main" id="{E20CC173-D44F-BE91-7B60-956D658095A4}"/>
              </a:ext>
            </a:extLst>
          </p:cNvPr>
          <p:cNvGrpSpPr/>
          <p:nvPr/>
        </p:nvGrpSpPr>
        <p:grpSpPr>
          <a:xfrm>
            <a:off x="8534604" y="2306053"/>
            <a:ext cx="3522106" cy="522001"/>
            <a:chOff x="6720710" y="1338321"/>
            <a:chExt cx="3522106" cy="522001"/>
          </a:xfrm>
        </p:grpSpPr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115CDCB4-AA4F-96BC-AB8D-E64C400A8C00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レシピ名</a:t>
              </a:r>
              <a:endParaRPr kumimoji="1" lang="ja-JP" altLang="en-US" sz="1200" u="sng"/>
            </a:p>
          </p:txBody>
        </p:sp>
        <p:sp>
          <p:nvSpPr>
            <p:cNvPr id="559" name="正方形/長方形 558">
              <a:extLst>
                <a:ext uri="{FF2B5EF4-FFF2-40B4-BE49-F238E27FC236}">
                  <a16:creationId xmlns:a16="http://schemas.microsoft.com/office/drawing/2014/main" id="{7407E7AB-3866-18D4-8C82-ACEB09EB52B0}"/>
                </a:ext>
              </a:extLst>
            </p:cNvPr>
            <p:cNvSpPr/>
            <p:nvPr/>
          </p:nvSpPr>
          <p:spPr>
            <a:xfrm>
              <a:off x="6791206" y="1655725"/>
              <a:ext cx="2267517" cy="173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0" name="正方形/長方形 559">
              <a:extLst>
                <a:ext uri="{FF2B5EF4-FFF2-40B4-BE49-F238E27FC236}">
                  <a16:creationId xmlns:a16="http://schemas.microsoft.com/office/drawing/2014/main" id="{6C37D5B1-A9F1-1CE8-1A88-D58F8D8EFD06}"/>
                </a:ext>
              </a:extLst>
            </p:cNvPr>
            <p:cNvSpPr/>
            <p:nvPr/>
          </p:nvSpPr>
          <p:spPr>
            <a:xfrm>
              <a:off x="6769489" y="1627887"/>
              <a:ext cx="2325664" cy="232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61" name="直線コネクタ 560">
              <a:extLst>
                <a:ext uri="{FF2B5EF4-FFF2-40B4-BE49-F238E27FC236}">
                  <a16:creationId xmlns:a16="http://schemas.microsoft.com/office/drawing/2014/main" id="{8B1D057B-8F8F-208F-FF48-DDE0CB87F1CA}"/>
                </a:ext>
              </a:extLst>
            </p:cNvPr>
            <p:cNvCxnSpPr>
              <a:cxnSpLocks/>
              <a:stCxn id="560" idx="3"/>
              <a:endCxn id="562" idx="1"/>
            </p:cNvCxnSpPr>
            <p:nvPr/>
          </p:nvCxnSpPr>
          <p:spPr>
            <a:xfrm flipV="1">
              <a:off x="9095153" y="1522987"/>
              <a:ext cx="732165" cy="2211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テキスト ボックス 561">
              <a:extLst>
                <a:ext uri="{FF2B5EF4-FFF2-40B4-BE49-F238E27FC236}">
                  <a16:creationId xmlns:a16="http://schemas.microsoft.com/office/drawing/2014/main" id="{E66DDD1F-C479-A3AC-CDE1-4D6AA4DF80A8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946D865D-6573-2E0E-11B6-9BAB3116A2A2}"/>
              </a:ext>
            </a:extLst>
          </p:cNvPr>
          <p:cNvGrpSpPr/>
          <p:nvPr/>
        </p:nvGrpSpPr>
        <p:grpSpPr>
          <a:xfrm>
            <a:off x="8560131" y="2792934"/>
            <a:ext cx="767622" cy="676879"/>
            <a:chOff x="8560131" y="2923560"/>
            <a:chExt cx="767622" cy="676879"/>
          </a:xfrm>
        </p:grpSpPr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5ED31504-5980-8D74-C214-6E300D9F810E}"/>
                </a:ext>
              </a:extLst>
            </p:cNvPr>
            <p:cNvSpPr txBox="1"/>
            <p:nvPr/>
          </p:nvSpPr>
          <p:spPr>
            <a:xfrm>
              <a:off x="8560131" y="2923560"/>
              <a:ext cx="7676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画像</a:t>
              </a:r>
              <a:endParaRPr kumimoji="1" lang="ja-JP" altLang="en-US" sz="1100" u="sng"/>
            </a:p>
          </p:txBody>
        </p:sp>
        <p:sp>
          <p:nvSpPr>
            <p:cNvPr id="565" name="正方形/長方形 564">
              <a:extLst>
                <a:ext uri="{FF2B5EF4-FFF2-40B4-BE49-F238E27FC236}">
                  <a16:creationId xmlns:a16="http://schemas.microsoft.com/office/drawing/2014/main" id="{4D0E8EAE-ED07-45BB-DBDA-D07DAF7FEBB1}"/>
                </a:ext>
              </a:extLst>
            </p:cNvPr>
            <p:cNvSpPr/>
            <p:nvPr/>
          </p:nvSpPr>
          <p:spPr>
            <a:xfrm>
              <a:off x="8626922" y="3209082"/>
              <a:ext cx="604145" cy="391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D22DE404-F684-3FE1-20BE-B5BAD0AC364A}"/>
                </a:ext>
              </a:extLst>
            </p:cNvPr>
            <p:cNvSpPr txBox="1"/>
            <p:nvPr/>
          </p:nvSpPr>
          <p:spPr>
            <a:xfrm>
              <a:off x="8621232" y="3263542"/>
              <a:ext cx="615874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image</a:t>
              </a:r>
              <a:endParaRPr kumimoji="1" lang="ja-JP" altLang="en-US" sz="1200"/>
            </a:p>
          </p:txBody>
        </p:sp>
      </p:grpSp>
      <p:grpSp>
        <p:nvGrpSpPr>
          <p:cNvPr id="567" name="グループ化 566">
            <a:extLst>
              <a:ext uri="{FF2B5EF4-FFF2-40B4-BE49-F238E27FC236}">
                <a16:creationId xmlns:a16="http://schemas.microsoft.com/office/drawing/2014/main" id="{423A9C58-94FF-DBB5-BA37-19E80A8B3A3A}"/>
              </a:ext>
            </a:extLst>
          </p:cNvPr>
          <p:cNvGrpSpPr/>
          <p:nvPr/>
        </p:nvGrpSpPr>
        <p:grpSpPr>
          <a:xfrm>
            <a:off x="8598187" y="3292963"/>
            <a:ext cx="3355440" cy="585656"/>
            <a:chOff x="8598187" y="3568731"/>
            <a:chExt cx="3355440" cy="585656"/>
          </a:xfrm>
        </p:grpSpPr>
        <p:sp>
          <p:nvSpPr>
            <p:cNvPr id="568" name="正方形/長方形 567">
              <a:extLst>
                <a:ext uri="{FF2B5EF4-FFF2-40B4-BE49-F238E27FC236}">
                  <a16:creationId xmlns:a16="http://schemas.microsoft.com/office/drawing/2014/main" id="{29DE2C14-EBEB-D41F-365E-433D4519C778}"/>
                </a:ext>
              </a:extLst>
            </p:cNvPr>
            <p:cNvSpPr/>
            <p:nvPr/>
          </p:nvSpPr>
          <p:spPr>
            <a:xfrm>
              <a:off x="8613842" y="3862477"/>
              <a:ext cx="1445305" cy="2221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ファイルを選択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569" name="正方形/長方形 568">
              <a:extLst>
                <a:ext uri="{FF2B5EF4-FFF2-40B4-BE49-F238E27FC236}">
                  <a16:creationId xmlns:a16="http://schemas.microsoft.com/office/drawing/2014/main" id="{679F00D9-618A-8D85-6BFC-3ECA054BFCAD}"/>
                </a:ext>
              </a:extLst>
            </p:cNvPr>
            <p:cNvSpPr/>
            <p:nvPr/>
          </p:nvSpPr>
          <p:spPr>
            <a:xfrm>
              <a:off x="8598187" y="3806687"/>
              <a:ext cx="1484079" cy="3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0" name="直線コネクタ 569">
              <a:extLst>
                <a:ext uri="{FF2B5EF4-FFF2-40B4-BE49-F238E27FC236}">
                  <a16:creationId xmlns:a16="http://schemas.microsoft.com/office/drawing/2014/main" id="{A8905E86-E185-A05B-BE1C-8DFDD27D4E38}"/>
                </a:ext>
              </a:extLst>
            </p:cNvPr>
            <p:cNvCxnSpPr>
              <a:cxnSpLocks/>
              <a:stCxn id="569" idx="3"/>
              <a:endCxn id="571" idx="1"/>
            </p:cNvCxnSpPr>
            <p:nvPr/>
          </p:nvCxnSpPr>
          <p:spPr>
            <a:xfrm flipV="1">
              <a:off x="10082266" y="3753397"/>
              <a:ext cx="1455863" cy="2271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5DECC5C9-6DBA-26F1-C42F-AD002510A718}"/>
                </a:ext>
              </a:extLst>
            </p:cNvPr>
            <p:cNvSpPr txBox="1"/>
            <p:nvPr/>
          </p:nvSpPr>
          <p:spPr>
            <a:xfrm>
              <a:off x="11538129" y="356873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72" name="表 6">
            <a:extLst>
              <a:ext uri="{FF2B5EF4-FFF2-40B4-BE49-F238E27FC236}">
                <a16:creationId xmlns:a16="http://schemas.microsoft.com/office/drawing/2014/main" id="{D8B1FA5C-D62F-4B62-D37D-CD830FB3E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85708"/>
              </p:ext>
            </p:extLst>
          </p:nvPr>
        </p:nvGraphicFramePr>
        <p:xfrm>
          <a:off x="8628831" y="4437330"/>
          <a:ext cx="242039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428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539646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034321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172339"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目標値</a:t>
                      </a:r>
                      <a:r>
                        <a:rPr kumimoji="1" lang="en-US" altLang="ja-JP" sz="600" dirty="0"/>
                        <a:t>(</a:t>
                      </a:r>
                      <a:r>
                        <a:rPr kumimoji="1" lang="ja-JP" altLang="en-US" sz="600"/>
                        <a:t>一食</a:t>
                      </a:r>
                      <a:r>
                        <a:rPr kumimoji="1" lang="en-US" altLang="ja-JP" sz="600" dirty="0"/>
                        <a:t>)</a:t>
                      </a:r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304672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grpSp>
        <p:nvGrpSpPr>
          <p:cNvPr id="573" name="グループ化 572">
            <a:extLst>
              <a:ext uri="{FF2B5EF4-FFF2-40B4-BE49-F238E27FC236}">
                <a16:creationId xmlns:a16="http://schemas.microsoft.com/office/drawing/2014/main" id="{B29FE483-7E96-C72F-FEE9-FB6E5FD6643B}"/>
              </a:ext>
            </a:extLst>
          </p:cNvPr>
          <p:cNvGrpSpPr/>
          <p:nvPr/>
        </p:nvGrpSpPr>
        <p:grpSpPr>
          <a:xfrm>
            <a:off x="8509740" y="5329970"/>
            <a:ext cx="2718064" cy="578443"/>
            <a:chOff x="8509740" y="5767660"/>
            <a:chExt cx="2718064" cy="578443"/>
          </a:xfrm>
        </p:grpSpPr>
        <p:sp>
          <p:nvSpPr>
            <p:cNvPr id="574" name="テキスト ボックス 573">
              <a:extLst>
                <a:ext uri="{FF2B5EF4-FFF2-40B4-BE49-F238E27FC236}">
                  <a16:creationId xmlns:a16="http://schemas.microsoft.com/office/drawing/2014/main" id="{F4FE2C2C-E550-66C8-D33A-5CB8A04A1B73}"/>
                </a:ext>
              </a:extLst>
            </p:cNvPr>
            <p:cNvSpPr txBox="1"/>
            <p:nvPr/>
          </p:nvSpPr>
          <p:spPr>
            <a:xfrm>
              <a:off x="8509740" y="5767660"/>
              <a:ext cx="1074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u="sng"/>
                <a:t>アドバイス</a:t>
              </a:r>
              <a:endParaRPr kumimoji="1" lang="ja-JP" altLang="en-US" sz="1000" u="sng"/>
            </a:p>
          </p:txBody>
        </p:sp>
        <p:sp>
          <p:nvSpPr>
            <p:cNvPr id="575" name="正方形/長方形 574">
              <a:extLst>
                <a:ext uri="{FF2B5EF4-FFF2-40B4-BE49-F238E27FC236}">
                  <a16:creationId xmlns:a16="http://schemas.microsoft.com/office/drawing/2014/main" id="{79BF15A7-8008-71B7-ED78-E7C4E316EE0A}"/>
                </a:ext>
              </a:extLst>
            </p:cNvPr>
            <p:cNvSpPr/>
            <p:nvPr/>
          </p:nvSpPr>
          <p:spPr>
            <a:xfrm>
              <a:off x="8564701" y="6005273"/>
              <a:ext cx="2663103" cy="314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2D2FCDC1-273F-7EA1-EE0A-3C641994DBDD}"/>
                </a:ext>
              </a:extLst>
            </p:cNvPr>
            <p:cNvSpPr txBox="1"/>
            <p:nvPr/>
          </p:nvSpPr>
          <p:spPr>
            <a:xfrm>
              <a:off x="8564701" y="6007549"/>
              <a:ext cx="2663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800" dirty="0">
                  <a:solidFill>
                    <a:srgbClr val="FF0000"/>
                  </a:solidFill>
                </a:rPr>
                <a:t>11</a:t>
              </a:r>
              <a:r>
                <a:rPr lang="ja-JP" altLang="en-US" sz="800">
                  <a:solidFill>
                    <a:srgbClr val="FF0000"/>
                  </a:solidFill>
                </a:rPr>
                <a:t>の値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によって</a:t>
              </a:r>
              <a:r>
                <a:rPr lang="ja-JP" altLang="en-US" sz="800">
                  <a:solidFill>
                    <a:srgbClr val="FF0000"/>
                  </a:solidFill>
                </a:rPr>
                <a:t>アドバイス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を表示（詳細については参考資料に記述）</a:t>
              </a: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465E336C-B13F-3F91-C97F-EE883BD6EB1D}"/>
              </a:ext>
            </a:extLst>
          </p:cNvPr>
          <p:cNvGrpSpPr/>
          <p:nvPr/>
        </p:nvGrpSpPr>
        <p:grpSpPr>
          <a:xfrm>
            <a:off x="8550735" y="3826009"/>
            <a:ext cx="3522106" cy="496875"/>
            <a:chOff x="6720710" y="1338321"/>
            <a:chExt cx="3522106" cy="496875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08606488-C5DE-EC85-99DD-3216DAF0B360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メモ</a:t>
              </a:r>
              <a:endParaRPr kumimoji="1" lang="ja-JP" altLang="en-US" sz="1200" u="sng"/>
            </a:p>
          </p:txBody>
        </p:sp>
        <p:sp>
          <p:nvSpPr>
            <p:cNvPr id="579" name="正方形/長方形 578">
              <a:extLst>
                <a:ext uri="{FF2B5EF4-FFF2-40B4-BE49-F238E27FC236}">
                  <a16:creationId xmlns:a16="http://schemas.microsoft.com/office/drawing/2014/main" id="{305E4483-8264-2943-3D97-D2458CEDA30B}"/>
                </a:ext>
              </a:extLst>
            </p:cNvPr>
            <p:cNvSpPr/>
            <p:nvPr/>
          </p:nvSpPr>
          <p:spPr>
            <a:xfrm>
              <a:off x="6791207" y="1655725"/>
              <a:ext cx="2287816" cy="1534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>
              <a:extLst>
                <a:ext uri="{FF2B5EF4-FFF2-40B4-BE49-F238E27FC236}">
                  <a16:creationId xmlns:a16="http://schemas.microsoft.com/office/drawing/2014/main" id="{7488AC9E-9468-1541-F451-BB32FD9C077F}"/>
                </a:ext>
              </a:extLst>
            </p:cNvPr>
            <p:cNvSpPr/>
            <p:nvPr/>
          </p:nvSpPr>
          <p:spPr>
            <a:xfrm>
              <a:off x="6769488" y="1627888"/>
              <a:ext cx="2352971" cy="207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81" name="直線コネクタ 580">
              <a:extLst>
                <a:ext uri="{FF2B5EF4-FFF2-40B4-BE49-F238E27FC236}">
                  <a16:creationId xmlns:a16="http://schemas.microsoft.com/office/drawing/2014/main" id="{00DA64AC-0C8E-A542-886D-1FAEF17490E7}"/>
                </a:ext>
              </a:extLst>
            </p:cNvPr>
            <p:cNvCxnSpPr>
              <a:cxnSpLocks/>
              <a:stCxn id="580" idx="3"/>
              <a:endCxn id="582" idx="1"/>
            </p:cNvCxnSpPr>
            <p:nvPr/>
          </p:nvCxnSpPr>
          <p:spPr>
            <a:xfrm flipV="1">
              <a:off x="9122459" y="1522987"/>
              <a:ext cx="704859" cy="2085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C4E46CAC-665E-D19A-A805-701F8FC3913F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41B80D39-2DF5-B43F-A738-E7FEB45B65BC}"/>
              </a:ext>
            </a:extLst>
          </p:cNvPr>
          <p:cNvGrpSpPr/>
          <p:nvPr/>
        </p:nvGrpSpPr>
        <p:grpSpPr>
          <a:xfrm>
            <a:off x="8605100" y="4393254"/>
            <a:ext cx="3455328" cy="941449"/>
            <a:chOff x="3215814" y="675247"/>
            <a:chExt cx="5596580" cy="1243590"/>
          </a:xfrm>
        </p:grpSpPr>
        <p:sp>
          <p:nvSpPr>
            <p:cNvPr id="584" name="正方形/長方形 583">
              <a:extLst>
                <a:ext uri="{FF2B5EF4-FFF2-40B4-BE49-F238E27FC236}">
                  <a16:creationId xmlns:a16="http://schemas.microsoft.com/office/drawing/2014/main" id="{960ABFC5-2DD0-9AF5-5F5A-632FD22FE5E3}"/>
                </a:ext>
              </a:extLst>
            </p:cNvPr>
            <p:cNvSpPr/>
            <p:nvPr/>
          </p:nvSpPr>
          <p:spPr>
            <a:xfrm>
              <a:off x="3215814" y="675247"/>
              <a:ext cx="4023376" cy="1243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85" name="直線コネクタ 584">
              <a:extLst>
                <a:ext uri="{FF2B5EF4-FFF2-40B4-BE49-F238E27FC236}">
                  <a16:creationId xmlns:a16="http://schemas.microsoft.com/office/drawing/2014/main" id="{7707ACF9-D997-3EE6-F2D5-1AD7725AA4E3}"/>
                </a:ext>
              </a:extLst>
            </p:cNvPr>
            <p:cNvCxnSpPr>
              <a:cxnSpLocks/>
              <a:stCxn id="584" idx="3"/>
              <a:endCxn id="586" idx="1"/>
            </p:cNvCxnSpPr>
            <p:nvPr/>
          </p:nvCxnSpPr>
          <p:spPr>
            <a:xfrm flipV="1">
              <a:off x="7239190" y="1071604"/>
              <a:ext cx="900224" cy="2254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6" name="テキスト ボックス 585">
              <a:extLst>
                <a:ext uri="{FF2B5EF4-FFF2-40B4-BE49-F238E27FC236}">
                  <a16:creationId xmlns:a16="http://schemas.microsoft.com/office/drawing/2014/main" id="{BA498E0E-F05F-B61C-3F1E-811C535269C3}"/>
                </a:ext>
              </a:extLst>
            </p:cNvPr>
            <p:cNvSpPr txBox="1"/>
            <p:nvPr/>
          </p:nvSpPr>
          <p:spPr>
            <a:xfrm>
              <a:off x="8139414" y="827673"/>
              <a:ext cx="672980" cy="48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⑩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87" name="グループ化 586">
            <a:extLst>
              <a:ext uri="{FF2B5EF4-FFF2-40B4-BE49-F238E27FC236}">
                <a16:creationId xmlns:a16="http://schemas.microsoft.com/office/drawing/2014/main" id="{EBD79620-AFAB-EA90-0725-48ECE53FA9E3}"/>
              </a:ext>
            </a:extLst>
          </p:cNvPr>
          <p:cNvGrpSpPr/>
          <p:nvPr/>
        </p:nvGrpSpPr>
        <p:grpSpPr>
          <a:xfrm>
            <a:off x="4454081" y="1446957"/>
            <a:ext cx="3743667" cy="455493"/>
            <a:chOff x="4352767" y="1649851"/>
            <a:chExt cx="4167576" cy="562441"/>
          </a:xfrm>
        </p:grpSpPr>
        <p:sp>
          <p:nvSpPr>
            <p:cNvPr id="588" name="正方形/長方形 587">
              <a:extLst>
                <a:ext uri="{FF2B5EF4-FFF2-40B4-BE49-F238E27FC236}">
                  <a16:creationId xmlns:a16="http://schemas.microsoft.com/office/drawing/2014/main" id="{A1C441BA-776F-6BEB-9A33-22C8DA56371E}"/>
                </a:ext>
              </a:extLst>
            </p:cNvPr>
            <p:cNvSpPr/>
            <p:nvPr/>
          </p:nvSpPr>
          <p:spPr>
            <a:xfrm>
              <a:off x="7809149" y="1705139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589" name="正方形/長方形 588">
              <a:extLst>
                <a:ext uri="{FF2B5EF4-FFF2-40B4-BE49-F238E27FC236}">
                  <a16:creationId xmlns:a16="http://schemas.microsoft.com/office/drawing/2014/main" id="{8A5DE54A-A21D-D9F3-407E-45F1A0A39043}"/>
                </a:ext>
              </a:extLst>
            </p:cNvPr>
            <p:cNvSpPr/>
            <p:nvPr/>
          </p:nvSpPr>
          <p:spPr>
            <a:xfrm>
              <a:off x="6268470" y="1695054"/>
              <a:ext cx="1477024" cy="285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0" name="グループ化 589">
              <a:extLst>
                <a:ext uri="{FF2B5EF4-FFF2-40B4-BE49-F238E27FC236}">
                  <a16:creationId xmlns:a16="http://schemas.microsoft.com/office/drawing/2014/main" id="{52711DCA-5EFF-A727-0AF1-F3B6C006E1A7}"/>
                </a:ext>
              </a:extLst>
            </p:cNvPr>
            <p:cNvGrpSpPr/>
            <p:nvPr/>
          </p:nvGrpSpPr>
          <p:grpSpPr>
            <a:xfrm>
              <a:off x="4352767" y="1649851"/>
              <a:ext cx="4167576" cy="562441"/>
              <a:chOff x="1212754" y="689316"/>
              <a:chExt cx="4167576" cy="562441"/>
            </a:xfrm>
          </p:grpSpPr>
          <p:sp>
            <p:nvSpPr>
              <p:cNvPr id="592" name="正方形/長方形 591">
                <a:extLst>
                  <a:ext uri="{FF2B5EF4-FFF2-40B4-BE49-F238E27FC236}">
                    <a16:creationId xmlns:a16="http://schemas.microsoft.com/office/drawing/2014/main" id="{C66D0820-642C-7666-6422-333DE714D7BF}"/>
                  </a:ext>
                </a:extLst>
              </p:cNvPr>
              <p:cNvSpPr/>
              <p:nvPr/>
            </p:nvSpPr>
            <p:spPr>
              <a:xfrm>
                <a:off x="2329435" y="689316"/>
                <a:ext cx="3050895" cy="3792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93" name="直線コネクタ 592">
                <a:extLst>
                  <a:ext uri="{FF2B5EF4-FFF2-40B4-BE49-F238E27FC236}">
                    <a16:creationId xmlns:a16="http://schemas.microsoft.com/office/drawing/2014/main" id="{1C0E3170-6BA3-FB23-DEF8-919A09A70ACD}"/>
                  </a:ext>
                </a:extLst>
              </p:cNvPr>
              <p:cNvCxnSpPr>
                <a:cxnSpLocks/>
                <a:stCxn id="594" idx="3"/>
              </p:cNvCxnSpPr>
              <p:nvPr/>
            </p:nvCxnSpPr>
            <p:spPr>
              <a:xfrm flipV="1">
                <a:off x="1675300" y="924175"/>
                <a:ext cx="636439" cy="9955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4" name="テキスト ボックス 593">
                <a:extLst>
                  <a:ext uri="{FF2B5EF4-FFF2-40B4-BE49-F238E27FC236}">
                    <a16:creationId xmlns:a16="http://schemas.microsoft.com/office/drawing/2014/main" id="{C41CAB45-3058-91FD-23AE-BC9D8C924334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62546" cy="4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C38AA3F1-7C7C-3E74-5157-BD75AC169831}"/>
                </a:ext>
              </a:extLst>
            </p:cNvPr>
            <p:cNvSpPr txBox="1"/>
            <p:nvPr/>
          </p:nvSpPr>
          <p:spPr>
            <a:xfrm>
              <a:off x="5523460" y="1691361"/>
              <a:ext cx="1069432" cy="323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食材名：</a:t>
              </a:r>
              <a:endParaRPr kumimoji="1" lang="ja-JP" altLang="en-US" sz="1200"/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7074346F-C921-0288-FBF7-7751245CFD1A}"/>
              </a:ext>
            </a:extLst>
          </p:cNvPr>
          <p:cNvGrpSpPr/>
          <p:nvPr/>
        </p:nvGrpSpPr>
        <p:grpSpPr>
          <a:xfrm>
            <a:off x="2998690" y="57419"/>
            <a:ext cx="8367782" cy="945597"/>
            <a:chOff x="719947" y="129989"/>
            <a:chExt cx="8367782" cy="1099579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EF597CD5-9BF0-1325-18AE-23938A05047A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597" name="正方形/長方形 596">
              <a:extLst>
                <a:ext uri="{FF2B5EF4-FFF2-40B4-BE49-F238E27FC236}">
                  <a16:creationId xmlns:a16="http://schemas.microsoft.com/office/drawing/2014/main" id="{AC00EFDA-B2C2-A81C-0B74-B35688DD3F55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8" name="テキスト ボックス 597">
              <a:extLst>
                <a:ext uri="{FF2B5EF4-FFF2-40B4-BE49-F238E27FC236}">
                  <a16:creationId xmlns:a16="http://schemas.microsoft.com/office/drawing/2014/main" id="{3C927F83-BA0F-E01E-E96D-08F663532820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599" name="正方形/長方形 598">
              <a:extLst>
                <a:ext uri="{FF2B5EF4-FFF2-40B4-BE49-F238E27FC236}">
                  <a16:creationId xmlns:a16="http://schemas.microsoft.com/office/drawing/2014/main" id="{25F881C9-0446-B730-164E-0B5BE25BF64B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600" name="正方形/長方形 599">
              <a:extLst>
                <a:ext uri="{FF2B5EF4-FFF2-40B4-BE49-F238E27FC236}">
                  <a16:creationId xmlns:a16="http://schemas.microsoft.com/office/drawing/2014/main" id="{AD8F167E-B761-F0CE-5901-F29ED1764612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01" name="グループ化 600">
              <a:extLst>
                <a:ext uri="{FF2B5EF4-FFF2-40B4-BE49-F238E27FC236}">
                  <a16:creationId xmlns:a16="http://schemas.microsoft.com/office/drawing/2014/main" id="{987D5E8F-D5C2-23E8-EC74-9495083B2ACC}"/>
                </a:ext>
              </a:extLst>
            </p:cNvPr>
            <p:cNvGrpSpPr/>
            <p:nvPr/>
          </p:nvGrpSpPr>
          <p:grpSpPr>
            <a:xfrm>
              <a:off x="719947" y="129989"/>
              <a:ext cx="8367782" cy="1099579"/>
              <a:chOff x="828747" y="750968"/>
              <a:chExt cx="8367782" cy="1099579"/>
            </a:xfrm>
          </p:grpSpPr>
          <p:sp>
            <p:nvSpPr>
              <p:cNvPr id="604" name="正方形/長方形 603">
                <a:extLst>
                  <a:ext uri="{FF2B5EF4-FFF2-40B4-BE49-F238E27FC236}">
                    <a16:creationId xmlns:a16="http://schemas.microsoft.com/office/drawing/2014/main" id="{45EB1548-CB8C-B036-74BD-0F181C398ED5}"/>
                  </a:ext>
                </a:extLst>
              </p:cNvPr>
              <p:cNvSpPr/>
              <p:nvPr/>
            </p:nvSpPr>
            <p:spPr>
              <a:xfrm>
                <a:off x="3187677" y="750968"/>
                <a:ext cx="6008852" cy="10995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5" name="直線コネクタ 604">
                <a:extLst>
                  <a:ext uri="{FF2B5EF4-FFF2-40B4-BE49-F238E27FC236}">
                    <a16:creationId xmlns:a16="http://schemas.microsoft.com/office/drawing/2014/main" id="{570FD75C-64E4-8977-CF34-D042089ACB79}"/>
                  </a:ext>
                </a:extLst>
              </p:cNvPr>
              <p:cNvCxnSpPr>
                <a:cxnSpLocks/>
                <a:stCxn id="606" idx="3"/>
                <a:endCxn id="604" idx="1"/>
              </p:cNvCxnSpPr>
              <p:nvPr/>
            </p:nvCxnSpPr>
            <p:spPr>
              <a:xfrm>
                <a:off x="2398407" y="955593"/>
                <a:ext cx="789270" cy="34516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6" name="テキスト ボックス 605">
                <a:extLst>
                  <a:ext uri="{FF2B5EF4-FFF2-40B4-BE49-F238E27FC236}">
                    <a16:creationId xmlns:a16="http://schemas.microsoft.com/office/drawing/2014/main" id="{D926AA7E-8647-98A3-63E2-B8D7C007F38A}"/>
                  </a:ext>
                </a:extLst>
              </p:cNvPr>
              <p:cNvSpPr txBox="1"/>
              <p:nvPr/>
            </p:nvSpPr>
            <p:spPr>
              <a:xfrm>
                <a:off x="828747" y="77092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02" name="正方形/長方形 601">
              <a:extLst>
                <a:ext uri="{FF2B5EF4-FFF2-40B4-BE49-F238E27FC236}">
                  <a16:creationId xmlns:a16="http://schemas.microsoft.com/office/drawing/2014/main" id="{89231745-1925-AC17-5E6C-E788EE07929F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603" name="正方形/長方形 602">
              <a:extLst>
                <a:ext uri="{FF2B5EF4-FFF2-40B4-BE49-F238E27FC236}">
                  <a16:creationId xmlns:a16="http://schemas.microsoft.com/office/drawing/2014/main" id="{471E4484-8AFD-7932-2607-3DF389EBEB68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7" name="テキスト ボックス 606">
            <a:extLst>
              <a:ext uri="{FF2B5EF4-FFF2-40B4-BE49-F238E27FC236}">
                <a16:creationId xmlns:a16="http://schemas.microsoft.com/office/drawing/2014/main" id="{A6FACE39-89CD-D480-78D2-997A7D2ED981}"/>
              </a:ext>
            </a:extLst>
          </p:cNvPr>
          <p:cNvSpPr txBox="1"/>
          <p:nvPr/>
        </p:nvSpPr>
        <p:spPr>
          <a:xfrm>
            <a:off x="8421595" y="5928022"/>
            <a:ext cx="3279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食事記録に反映する場合は日付を選択してください。</a:t>
            </a:r>
          </a:p>
        </p:txBody>
      </p:sp>
      <p:grpSp>
        <p:nvGrpSpPr>
          <p:cNvPr id="608" name="グループ化 607">
            <a:extLst>
              <a:ext uri="{FF2B5EF4-FFF2-40B4-BE49-F238E27FC236}">
                <a16:creationId xmlns:a16="http://schemas.microsoft.com/office/drawing/2014/main" id="{563EB656-0A9A-7261-2E83-BFCD15BF685A}"/>
              </a:ext>
            </a:extLst>
          </p:cNvPr>
          <p:cNvGrpSpPr/>
          <p:nvPr/>
        </p:nvGrpSpPr>
        <p:grpSpPr>
          <a:xfrm>
            <a:off x="7478619" y="5934525"/>
            <a:ext cx="2569701" cy="558598"/>
            <a:chOff x="1931137" y="2097756"/>
            <a:chExt cx="2814555" cy="742760"/>
          </a:xfrm>
        </p:grpSpPr>
        <p:sp>
          <p:nvSpPr>
            <p:cNvPr id="609" name="正方形/長方形 608">
              <a:extLst>
                <a:ext uri="{FF2B5EF4-FFF2-40B4-BE49-F238E27FC236}">
                  <a16:creationId xmlns:a16="http://schemas.microsoft.com/office/drawing/2014/main" id="{35A4D446-4780-25F3-2A02-E44119CA7C89}"/>
                </a:ext>
              </a:extLst>
            </p:cNvPr>
            <p:cNvSpPr/>
            <p:nvPr/>
          </p:nvSpPr>
          <p:spPr>
            <a:xfrm>
              <a:off x="3120384" y="2440556"/>
              <a:ext cx="1625306" cy="308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610" name="テキスト ボックス 609">
              <a:extLst>
                <a:ext uri="{FF2B5EF4-FFF2-40B4-BE49-F238E27FC236}">
                  <a16:creationId xmlns:a16="http://schemas.microsoft.com/office/drawing/2014/main" id="{DACF9804-7941-2DEA-D5CA-6495CD3879E6}"/>
                </a:ext>
              </a:extLst>
            </p:cNvPr>
            <p:cNvSpPr txBox="1"/>
            <p:nvPr/>
          </p:nvSpPr>
          <p:spPr>
            <a:xfrm>
              <a:off x="4336235" y="2432108"/>
              <a:ext cx="370813" cy="368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□</a:t>
              </a:r>
            </a:p>
          </p:txBody>
        </p:sp>
        <p:grpSp>
          <p:nvGrpSpPr>
            <p:cNvPr id="611" name="グループ化 610">
              <a:extLst>
                <a:ext uri="{FF2B5EF4-FFF2-40B4-BE49-F238E27FC236}">
                  <a16:creationId xmlns:a16="http://schemas.microsoft.com/office/drawing/2014/main" id="{147362E3-6322-0255-4BCC-F45E272F39DE}"/>
                </a:ext>
              </a:extLst>
            </p:cNvPr>
            <p:cNvGrpSpPr/>
            <p:nvPr/>
          </p:nvGrpSpPr>
          <p:grpSpPr>
            <a:xfrm>
              <a:off x="1931137" y="2097756"/>
              <a:ext cx="2814555" cy="742760"/>
              <a:chOff x="1194174" y="385248"/>
              <a:chExt cx="2814555" cy="742760"/>
            </a:xfrm>
          </p:grpSpPr>
          <p:sp>
            <p:nvSpPr>
              <p:cNvPr id="612" name="正方形/長方形 611">
                <a:extLst>
                  <a:ext uri="{FF2B5EF4-FFF2-40B4-BE49-F238E27FC236}">
                    <a16:creationId xmlns:a16="http://schemas.microsoft.com/office/drawing/2014/main" id="{A7DDF7BB-2979-80CB-B4A1-76C10B0BDA43}"/>
                  </a:ext>
                </a:extLst>
              </p:cNvPr>
              <p:cNvSpPr/>
              <p:nvPr/>
            </p:nvSpPr>
            <p:spPr>
              <a:xfrm>
                <a:off x="2329436" y="689316"/>
                <a:ext cx="1679293" cy="4386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3" name="直線コネクタ 612">
                <a:extLst>
                  <a:ext uri="{FF2B5EF4-FFF2-40B4-BE49-F238E27FC236}">
                    <a16:creationId xmlns:a16="http://schemas.microsoft.com/office/drawing/2014/main" id="{3438C4EA-FD51-C93F-7068-1686B97FA2F1}"/>
                  </a:ext>
                </a:extLst>
              </p:cNvPr>
              <p:cNvCxnSpPr>
                <a:cxnSpLocks/>
                <a:stCxn id="614" idx="3"/>
                <a:endCxn id="612" idx="1"/>
              </p:cNvCxnSpPr>
              <p:nvPr/>
            </p:nvCxnSpPr>
            <p:spPr>
              <a:xfrm>
                <a:off x="1677355" y="630796"/>
                <a:ext cx="652081" cy="27786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" name="テキスト ボックス 613">
                <a:extLst>
                  <a:ext uri="{FF2B5EF4-FFF2-40B4-BE49-F238E27FC236}">
                    <a16:creationId xmlns:a16="http://schemas.microsoft.com/office/drawing/2014/main" id="{20935C1D-DE32-75A6-CAC7-61DFBDB1BB1D}"/>
                  </a:ext>
                </a:extLst>
              </p:cNvPr>
              <p:cNvSpPr txBox="1"/>
              <p:nvPr/>
            </p:nvSpPr>
            <p:spPr>
              <a:xfrm>
                <a:off x="1194174" y="385248"/>
                <a:ext cx="483181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11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217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D7A4DA7-C562-D434-E646-19BF9E1B7568}"/>
              </a:ext>
            </a:extLst>
          </p:cNvPr>
          <p:cNvSpPr/>
          <p:nvPr/>
        </p:nvSpPr>
        <p:spPr>
          <a:xfrm>
            <a:off x="5623568" y="5901872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レシピ編集画面へ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9897FED-41DC-F54F-CF9E-08D016D95711}"/>
              </a:ext>
            </a:extLst>
          </p:cNvPr>
          <p:cNvGrpSpPr/>
          <p:nvPr/>
        </p:nvGrpSpPr>
        <p:grpSpPr>
          <a:xfrm>
            <a:off x="-1120641" y="131228"/>
            <a:ext cx="1043876" cy="810146"/>
            <a:chOff x="309489" y="309489"/>
            <a:chExt cx="1043876" cy="810146"/>
          </a:xfrm>
        </p:grpSpPr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F62C78AF-9512-A4C8-C2F4-6E0B5499C828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25C835EB-8922-F701-34ED-F2D5CA590F12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S-05-01</a:t>
              </a:r>
              <a:endParaRPr kumimoji="1" lang="ja-JP" altLang="en-US"/>
            </a:p>
          </p:txBody>
        </p:sp>
      </p:grp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4A243FE-1617-4510-511F-C1D24F3D550F}"/>
              </a:ext>
            </a:extLst>
          </p:cNvPr>
          <p:cNvSpPr/>
          <p:nvPr/>
        </p:nvSpPr>
        <p:spPr>
          <a:xfrm>
            <a:off x="4629303" y="5901872"/>
            <a:ext cx="712344" cy="29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E28831A-5776-C66B-AB73-B29B3BC696BE}"/>
              </a:ext>
            </a:extLst>
          </p:cNvPr>
          <p:cNvSpPr/>
          <p:nvPr/>
        </p:nvSpPr>
        <p:spPr>
          <a:xfrm>
            <a:off x="1548912" y="343371"/>
            <a:ext cx="5824025" cy="63445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A4C4ACEC-16F9-FDBB-5406-439CC4DA5850}"/>
              </a:ext>
            </a:extLst>
          </p:cNvPr>
          <p:cNvSpPr/>
          <p:nvPr/>
        </p:nvSpPr>
        <p:spPr>
          <a:xfrm>
            <a:off x="4531123" y="1337209"/>
            <a:ext cx="2841813" cy="4912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72F86DE5-18E3-266C-8540-484BDEBD9D43}"/>
              </a:ext>
            </a:extLst>
          </p:cNvPr>
          <p:cNvSpPr txBox="1"/>
          <p:nvPr/>
        </p:nvSpPr>
        <p:spPr>
          <a:xfrm>
            <a:off x="8084988" y="2599565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炭水化物　　</a:t>
            </a:r>
            <a:r>
              <a:rPr lang="en-US" altLang="ja-JP" sz="1100" u="sng" dirty="0"/>
              <a:t>g</a:t>
            </a: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CCC23106-4D15-3BCA-2FE2-CC5F6BDCA39B}"/>
              </a:ext>
            </a:extLst>
          </p:cNvPr>
          <p:cNvGrpSpPr/>
          <p:nvPr/>
        </p:nvGrpSpPr>
        <p:grpSpPr>
          <a:xfrm>
            <a:off x="1548911" y="343371"/>
            <a:ext cx="5847472" cy="989746"/>
            <a:chOff x="1858401" y="242796"/>
            <a:chExt cx="5847472" cy="989746"/>
          </a:xfrm>
        </p:grpSpPr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6DDD553-D584-46CC-57F5-46BA4BDE12D1}"/>
                </a:ext>
              </a:extLst>
            </p:cNvPr>
            <p:cNvSpPr txBox="1"/>
            <p:nvPr/>
          </p:nvSpPr>
          <p:spPr>
            <a:xfrm>
              <a:off x="2004936" y="32550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4255796-A4F3-C20D-D7A8-7A3F61633C5D}"/>
                </a:ext>
              </a:extLst>
            </p:cNvPr>
            <p:cNvSpPr/>
            <p:nvPr/>
          </p:nvSpPr>
          <p:spPr>
            <a:xfrm>
              <a:off x="1858401" y="242796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1801BB1-AAE8-6B58-639D-5F89F30C5151}"/>
                </a:ext>
              </a:extLst>
            </p:cNvPr>
            <p:cNvSpPr txBox="1"/>
            <p:nvPr/>
          </p:nvSpPr>
          <p:spPr>
            <a:xfrm>
              <a:off x="5994302" y="356464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C7E89241-4E1D-B8C3-5844-D16B17EAE9C7}"/>
                </a:ext>
              </a:extLst>
            </p:cNvPr>
            <p:cNvSpPr/>
            <p:nvPr/>
          </p:nvSpPr>
          <p:spPr>
            <a:xfrm>
              <a:off x="1985421" y="826497"/>
              <a:ext cx="1085894" cy="3046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レシピ登録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13000103-2335-00AD-CF34-4F2AF1C7DB24}"/>
                </a:ext>
              </a:extLst>
            </p:cNvPr>
            <p:cNvSpPr/>
            <p:nvPr/>
          </p:nvSpPr>
          <p:spPr>
            <a:xfrm>
              <a:off x="3139731" y="833621"/>
              <a:ext cx="111928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レシピ一覧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236B7734-DC78-C75E-3870-C03B714135E1}"/>
              </a:ext>
            </a:extLst>
          </p:cNvPr>
          <p:cNvSpPr txBox="1"/>
          <p:nvPr/>
        </p:nvSpPr>
        <p:spPr>
          <a:xfrm>
            <a:off x="1593906" y="1338186"/>
            <a:ext cx="115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並び替え：</a:t>
            </a:r>
            <a:endParaRPr kumimoji="1" lang="ja-JP" altLang="en-US" sz="1400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31BC23D5-E9F9-543F-3BBF-E04A241F3003}"/>
              </a:ext>
            </a:extLst>
          </p:cNvPr>
          <p:cNvSpPr/>
          <p:nvPr/>
        </p:nvSpPr>
        <p:spPr>
          <a:xfrm>
            <a:off x="2535984" y="1359156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肉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7191E8E3-8D4A-1EA7-3D49-E5153B885344}"/>
              </a:ext>
            </a:extLst>
          </p:cNvPr>
          <p:cNvSpPr/>
          <p:nvPr/>
        </p:nvSpPr>
        <p:spPr>
          <a:xfrm>
            <a:off x="3070557" y="1358832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C55BF535-7BC5-9457-5794-BB0E102FF149}"/>
              </a:ext>
            </a:extLst>
          </p:cNvPr>
          <p:cNvSpPr/>
          <p:nvPr/>
        </p:nvSpPr>
        <p:spPr>
          <a:xfrm>
            <a:off x="3595743" y="1368732"/>
            <a:ext cx="649476" cy="290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野菜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ECFBA4C9-1329-2F4F-8273-AC66CB5097C8}"/>
              </a:ext>
            </a:extLst>
          </p:cNvPr>
          <p:cNvSpPr txBox="1"/>
          <p:nvPr/>
        </p:nvSpPr>
        <p:spPr>
          <a:xfrm>
            <a:off x="4178034" y="1364156"/>
            <a:ext cx="40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F17795F-BD6F-34DE-F060-2CF4EAC1CA59}"/>
              </a:ext>
            </a:extLst>
          </p:cNvPr>
          <p:cNvGrpSpPr/>
          <p:nvPr/>
        </p:nvGrpSpPr>
        <p:grpSpPr>
          <a:xfrm>
            <a:off x="1614194" y="1743282"/>
            <a:ext cx="2676383" cy="300462"/>
            <a:chOff x="1614194" y="1743282"/>
            <a:chExt cx="2676383" cy="300462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5A7D4FAC-C73A-B49D-94C0-BB9DEC6C9967}"/>
                </a:ext>
              </a:extLst>
            </p:cNvPr>
            <p:cNvSpPr/>
            <p:nvPr/>
          </p:nvSpPr>
          <p:spPr>
            <a:xfrm>
              <a:off x="3641101" y="1753242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58EBD0E5-A5C0-A030-E94A-52AD3DDD7C3F}"/>
                </a:ext>
              </a:extLst>
            </p:cNvPr>
            <p:cNvSpPr/>
            <p:nvPr/>
          </p:nvSpPr>
          <p:spPr>
            <a:xfrm>
              <a:off x="1614194" y="1743282"/>
              <a:ext cx="1981550" cy="2905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CEEEB33E-9D08-9A56-084F-45F608D99617}"/>
              </a:ext>
            </a:extLst>
          </p:cNvPr>
          <p:cNvGrpSpPr/>
          <p:nvPr/>
        </p:nvGrpSpPr>
        <p:grpSpPr>
          <a:xfrm>
            <a:off x="1623938" y="2182580"/>
            <a:ext cx="2942999" cy="1071359"/>
            <a:chOff x="878351" y="2082005"/>
            <a:chExt cx="2942999" cy="1071359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050BEE0-B60B-C83E-402E-700BD7302073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285367C-4FBD-7EC0-F222-680E6041A864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2CDAF290-D9D1-3144-ED91-0ED42883D07F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BCE219F9-FFEE-E26D-D15E-34499B310E5F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06E07904-4F8D-DD7D-8361-EAA74FE1FB28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307777"/>
              <a:chOff x="9655840" y="2401524"/>
              <a:chExt cx="465153" cy="307777"/>
            </a:xfrm>
          </p:grpSpPr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4AF09D61-31A7-1628-315A-3B16CBA29001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id="{2BFE5793-6405-8609-1310-FB7E71EFEEDC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/>
                  <a:t>＋</a:t>
                </a:r>
                <a:endParaRPr kumimoji="1" lang="ja-JP" altLang="en-US" sz="1400"/>
              </a:p>
            </p:txBody>
          </p:sp>
        </p:grp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525B90D5-A65E-9B06-81AE-475DF8EC28D4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447E39D4-5C2F-BC03-3654-5525E28797A1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C0EAA1A7-36AA-C5A6-8D1A-19DD212EE534}"/>
              </a:ext>
            </a:extLst>
          </p:cNvPr>
          <p:cNvSpPr txBox="1"/>
          <p:nvPr/>
        </p:nvSpPr>
        <p:spPr>
          <a:xfrm>
            <a:off x="7848869" y="43446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B</a:t>
            </a:r>
            <a:r>
              <a:rPr lang="ja-JP" altLang="en-US">
                <a:solidFill>
                  <a:srgbClr val="FF0000"/>
                </a:solidFill>
              </a:rPr>
              <a:t>：</a:t>
            </a:r>
            <a:r>
              <a:rPr lang="en-US" altLang="ja-JP" dirty="0">
                <a:solidFill>
                  <a:srgbClr val="FF0000"/>
                </a:solidFill>
              </a:rPr>
              <a:t>g</a:t>
            </a:r>
            <a:r>
              <a:rPr lang="ja-JP" altLang="en-US">
                <a:solidFill>
                  <a:srgbClr val="FF0000"/>
                </a:solidFill>
              </a:rPr>
              <a:t>で入力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0EFB0850-DF93-ADA7-4E48-B4A086B05E4D}"/>
              </a:ext>
            </a:extLst>
          </p:cNvPr>
          <p:cNvSpPr/>
          <p:nvPr/>
        </p:nvSpPr>
        <p:spPr>
          <a:xfrm>
            <a:off x="7933554" y="2257170"/>
            <a:ext cx="3108750" cy="1479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2619B493-7313-60B8-8D52-D10B93139861}"/>
              </a:ext>
            </a:extLst>
          </p:cNvPr>
          <p:cNvSpPr txBox="1"/>
          <p:nvPr/>
        </p:nvSpPr>
        <p:spPr>
          <a:xfrm>
            <a:off x="8084987" y="2881334"/>
            <a:ext cx="170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タンパク質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033752E5-948D-901B-D61B-1A9D3DCDA419}"/>
              </a:ext>
            </a:extLst>
          </p:cNvPr>
          <p:cNvSpPr txBox="1"/>
          <p:nvPr/>
        </p:nvSpPr>
        <p:spPr>
          <a:xfrm>
            <a:off x="8084988" y="3138025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脂質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45EA4AA-1A39-49F9-8B54-BBA747EA272A}"/>
              </a:ext>
            </a:extLst>
          </p:cNvPr>
          <p:cNvSpPr txBox="1"/>
          <p:nvPr/>
        </p:nvSpPr>
        <p:spPr>
          <a:xfrm>
            <a:off x="8039628" y="3412769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</a:t>
            </a:r>
            <a:r>
              <a:rPr lang="ja-JP" altLang="en-US" sz="1100"/>
              <a:t>１個あたり</a:t>
            </a:r>
            <a:r>
              <a:rPr lang="en-US" altLang="ja-JP" sz="1100" dirty="0"/>
              <a:t>[○g])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5EB6A257-6C00-1912-FC80-0BC80A03A57C}"/>
              </a:ext>
            </a:extLst>
          </p:cNvPr>
          <p:cNvSpPr txBox="1"/>
          <p:nvPr/>
        </p:nvSpPr>
        <p:spPr>
          <a:xfrm>
            <a:off x="10529166" y="2998854"/>
            <a:ext cx="57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個</a:t>
            </a:r>
            <a:endParaRPr lang="en-US" altLang="ja-JP" sz="1400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56E62E14-86FB-D85C-5A97-4F8761A42D72}"/>
              </a:ext>
            </a:extLst>
          </p:cNvPr>
          <p:cNvSpPr/>
          <p:nvPr/>
        </p:nvSpPr>
        <p:spPr>
          <a:xfrm>
            <a:off x="10036933" y="2998854"/>
            <a:ext cx="49223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ABAA712-2F15-6821-4EC3-71F7C74EA5F7}"/>
              </a:ext>
            </a:extLst>
          </p:cNvPr>
          <p:cNvSpPr/>
          <p:nvPr/>
        </p:nvSpPr>
        <p:spPr>
          <a:xfrm>
            <a:off x="9887973" y="2632572"/>
            <a:ext cx="871297" cy="277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g</a:t>
            </a:r>
            <a:r>
              <a:rPr lang="ja-JP" altLang="en-US" sz="1400">
                <a:solidFill>
                  <a:schemeClr val="tx1"/>
                </a:solidFill>
              </a:rPr>
              <a:t>で指定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6BBF765C-306B-6D9E-F01E-9F2BA600F319}"/>
              </a:ext>
            </a:extLst>
          </p:cNvPr>
          <p:cNvSpPr txBox="1"/>
          <p:nvPr/>
        </p:nvSpPr>
        <p:spPr>
          <a:xfrm>
            <a:off x="8084988" y="5099344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炭水化物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289FB7C3-7772-E888-FF65-9654EAEA1868}"/>
              </a:ext>
            </a:extLst>
          </p:cNvPr>
          <p:cNvSpPr/>
          <p:nvPr/>
        </p:nvSpPr>
        <p:spPr>
          <a:xfrm>
            <a:off x="7933553" y="4803606"/>
            <a:ext cx="3131347" cy="1479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0B62B8FD-7688-27FB-81BC-A10D0E7578DC}"/>
              </a:ext>
            </a:extLst>
          </p:cNvPr>
          <p:cNvSpPr txBox="1"/>
          <p:nvPr/>
        </p:nvSpPr>
        <p:spPr>
          <a:xfrm>
            <a:off x="8084987" y="5393305"/>
            <a:ext cx="170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タンパク質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A78FDB41-7AF5-3264-96E2-63755C36EEC3}"/>
              </a:ext>
            </a:extLst>
          </p:cNvPr>
          <p:cNvSpPr txBox="1"/>
          <p:nvPr/>
        </p:nvSpPr>
        <p:spPr>
          <a:xfrm>
            <a:off x="8084988" y="5686572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脂質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37345657-C895-E3DF-E285-EA8256599D84}"/>
              </a:ext>
            </a:extLst>
          </p:cNvPr>
          <p:cNvSpPr txBox="1"/>
          <p:nvPr/>
        </p:nvSpPr>
        <p:spPr>
          <a:xfrm>
            <a:off x="8039628" y="6007906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</a:t>
            </a:r>
            <a:r>
              <a:rPr lang="ja-JP" altLang="en-US" sz="1100"/>
              <a:t>１個あたり</a:t>
            </a:r>
            <a:r>
              <a:rPr lang="en-US" altLang="ja-JP" sz="1100" dirty="0"/>
              <a:t>[○g])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FD24C502-9F4F-EEAE-0F44-8B2B7DD0AE3B}"/>
              </a:ext>
            </a:extLst>
          </p:cNvPr>
          <p:cNvSpPr txBox="1"/>
          <p:nvPr/>
        </p:nvSpPr>
        <p:spPr>
          <a:xfrm>
            <a:off x="10529166" y="5545290"/>
            <a:ext cx="57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F4DB5375-D754-4857-7323-260DEC7F1A96}"/>
              </a:ext>
            </a:extLst>
          </p:cNvPr>
          <p:cNvSpPr/>
          <p:nvPr/>
        </p:nvSpPr>
        <p:spPr>
          <a:xfrm>
            <a:off x="10036933" y="5545290"/>
            <a:ext cx="49223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999C300E-5DF4-426B-A72B-4C3633C8A32E}"/>
              </a:ext>
            </a:extLst>
          </p:cNvPr>
          <p:cNvSpPr/>
          <p:nvPr/>
        </p:nvSpPr>
        <p:spPr>
          <a:xfrm>
            <a:off x="9831701" y="5179008"/>
            <a:ext cx="11543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個数で指定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E875CFCE-83EC-038F-D9A0-5607DAF58919}"/>
              </a:ext>
            </a:extLst>
          </p:cNvPr>
          <p:cNvGrpSpPr/>
          <p:nvPr/>
        </p:nvGrpSpPr>
        <p:grpSpPr>
          <a:xfrm>
            <a:off x="1625044" y="3318406"/>
            <a:ext cx="2942999" cy="1071359"/>
            <a:chOff x="878351" y="2082005"/>
            <a:chExt cx="2942999" cy="1071359"/>
          </a:xfrm>
        </p:grpSpPr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218C0559-35BF-2C89-BE31-7E5461853D8B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29CB14A2-0C0C-0BE5-58AA-4571D20A96A2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95B9BDCF-A488-9657-A0DA-E88DD7D6DFBB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89C95C47-902A-E5E0-01F6-A19174DB49AB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7FD8ABB3-5EF7-FA21-17E9-99B70E4454CB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307777"/>
              <a:chOff x="9655840" y="2401524"/>
              <a:chExt cx="465153" cy="307777"/>
            </a:xfrm>
          </p:grpSpPr>
          <p:sp>
            <p:nvSpPr>
              <p:cNvPr id="145" name="円/楕円 144">
                <a:extLst>
                  <a:ext uri="{FF2B5EF4-FFF2-40B4-BE49-F238E27FC236}">
                    <a16:creationId xmlns:a16="http://schemas.microsoft.com/office/drawing/2014/main" id="{638261A2-BE21-B321-F316-0ABE8F5DF8DE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300A064B-CE1D-65F2-4282-4567A3B33EA7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/>
                  <a:t>＋</a:t>
                </a:r>
                <a:endParaRPr kumimoji="1" lang="ja-JP" altLang="en-US" sz="1400"/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AD27DB7B-D334-1E51-7C57-7C1D9EC71EC4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8E18AA4-11B1-4D06-1F97-9F5FF283B53F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BCAEDD88-E31D-0CB7-6D3F-75488A36576E}"/>
              </a:ext>
            </a:extLst>
          </p:cNvPr>
          <p:cNvSpPr txBox="1"/>
          <p:nvPr/>
        </p:nvSpPr>
        <p:spPr>
          <a:xfrm>
            <a:off x="2809398" y="4454232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0F6BF30C-14D7-44A6-E6BA-C863400C727B}"/>
              </a:ext>
            </a:extLst>
          </p:cNvPr>
          <p:cNvSpPr txBox="1"/>
          <p:nvPr/>
        </p:nvSpPr>
        <p:spPr>
          <a:xfrm>
            <a:off x="2248213" y="5105820"/>
            <a:ext cx="171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10</a:t>
            </a:r>
            <a:r>
              <a:rPr kumimoji="1" lang="ja-JP" altLang="en-US" sz="1400">
                <a:solidFill>
                  <a:srgbClr val="FF0000"/>
                </a:solidFill>
              </a:rPr>
              <a:t>件ずつ表示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2239F501-817A-F547-E8C9-D09007FB44F3}"/>
              </a:ext>
            </a:extLst>
          </p:cNvPr>
          <p:cNvGrpSpPr/>
          <p:nvPr/>
        </p:nvGrpSpPr>
        <p:grpSpPr>
          <a:xfrm>
            <a:off x="4592416" y="1427487"/>
            <a:ext cx="2834616" cy="1182234"/>
            <a:chOff x="878351" y="2082005"/>
            <a:chExt cx="2942999" cy="1071359"/>
          </a:xfrm>
        </p:grpSpPr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5F57580E-EF14-C375-BA66-04D03824FB15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FA5F8954-C27F-3B6A-8010-FD91D00924F0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08777BBE-9BBB-7F03-19A0-56A5DD89F28F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6ABFDB41-C229-91F9-979C-64586241051E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6C3201B7-EE29-67E6-E63D-B0F390CBDFF3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278912"/>
              <a:chOff x="9655840" y="2401524"/>
              <a:chExt cx="465153" cy="278912"/>
            </a:xfrm>
          </p:grpSpPr>
          <p:sp>
            <p:nvSpPr>
              <p:cNvPr id="157" name="円/楕円 156">
                <a:extLst>
                  <a:ext uri="{FF2B5EF4-FFF2-40B4-BE49-F238E27FC236}">
                    <a16:creationId xmlns:a16="http://schemas.microsoft.com/office/drawing/2014/main" id="{F723068C-9675-3B83-3BF0-C7592A30B503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8" name="テキスト ボックス 157">
                <a:extLst>
                  <a:ext uri="{FF2B5EF4-FFF2-40B4-BE49-F238E27FC236}">
                    <a16:creationId xmlns:a16="http://schemas.microsoft.com/office/drawing/2014/main" id="{FDB6BFE1-639D-03BC-65C3-A2396898B85B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5B53D53E-2F5B-0107-9255-46533B245C8C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DF04DC89-96BB-C3BF-2964-9D20759C3C3E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1B43B332-BFB4-F4FC-1BFA-D0955F70F80C}"/>
              </a:ext>
            </a:extLst>
          </p:cNvPr>
          <p:cNvGrpSpPr/>
          <p:nvPr/>
        </p:nvGrpSpPr>
        <p:grpSpPr>
          <a:xfrm>
            <a:off x="4588031" y="2650466"/>
            <a:ext cx="2834616" cy="1182234"/>
            <a:chOff x="878351" y="2082005"/>
            <a:chExt cx="2942999" cy="1071359"/>
          </a:xfrm>
        </p:grpSpPr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5D66A2C0-1EE9-9733-4FC9-3F9B31BD051B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id="{233684CA-CA3C-9FFB-F572-F8276898918B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33790BC-C6DD-1487-52D8-3DCDF56699AA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29199497-95D1-E881-84AE-F608936D18E5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B5455310-9890-DED2-D0A4-F5E2B87B6A09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278912"/>
              <a:chOff x="9655840" y="2401524"/>
              <a:chExt cx="465153" cy="278912"/>
            </a:xfrm>
          </p:grpSpPr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6A6BAA20-30E4-EA6B-9BE4-AD0AC1249292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D7B1A2FC-4625-90B1-AE91-061A2D07B84E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8DD7E8BE-D52D-F03A-C84A-9DC4ECDBCE75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00E0108E-4B33-8FE3-AD30-7649574DCC49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3BEDFB49-D543-B282-98C1-E9694C96AB50}"/>
              </a:ext>
            </a:extLst>
          </p:cNvPr>
          <p:cNvSpPr txBox="1"/>
          <p:nvPr/>
        </p:nvSpPr>
        <p:spPr>
          <a:xfrm>
            <a:off x="5733611" y="3820860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F468365B-399E-95DC-DCB2-D75967EC930C}"/>
              </a:ext>
            </a:extLst>
          </p:cNvPr>
          <p:cNvSpPr txBox="1"/>
          <p:nvPr/>
        </p:nvSpPr>
        <p:spPr>
          <a:xfrm>
            <a:off x="4587291" y="4430692"/>
            <a:ext cx="6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合計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89534421-BF2F-02E7-0B61-5AB043F02266}"/>
              </a:ext>
            </a:extLst>
          </p:cNvPr>
          <p:cNvSpPr txBox="1"/>
          <p:nvPr/>
        </p:nvSpPr>
        <p:spPr>
          <a:xfrm>
            <a:off x="4587291" y="473888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D3F5287C-785F-DB94-435E-B2B7D739509C}"/>
              </a:ext>
            </a:extLst>
          </p:cNvPr>
          <p:cNvSpPr txBox="1"/>
          <p:nvPr/>
        </p:nvSpPr>
        <p:spPr>
          <a:xfrm>
            <a:off x="4587290" y="5032849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914762B1-48B2-CA9D-9D64-220C6E5F7027}"/>
              </a:ext>
            </a:extLst>
          </p:cNvPr>
          <p:cNvSpPr txBox="1"/>
          <p:nvPr/>
        </p:nvSpPr>
        <p:spPr>
          <a:xfrm>
            <a:off x="4587291" y="532611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B0019FB2-4F4F-517F-657C-1B8193F560BF}"/>
              </a:ext>
            </a:extLst>
          </p:cNvPr>
          <p:cNvGrpSpPr/>
          <p:nvPr/>
        </p:nvGrpSpPr>
        <p:grpSpPr>
          <a:xfrm>
            <a:off x="581235" y="1334084"/>
            <a:ext cx="3892482" cy="461655"/>
            <a:chOff x="1212754" y="703384"/>
            <a:chExt cx="3892482" cy="461655"/>
          </a:xfrm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7A970C19-1044-D210-2697-53F70DF9EF17}"/>
                </a:ext>
              </a:extLst>
            </p:cNvPr>
            <p:cNvSpPr/>
            <p:nvPr/>
          </p:nvSpPr>
          <p:spPr>
            <a:xfrm>
              <a:off x="3145474" y="703384"/>
              <a:ext cx="1959762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80AD79F0-B193-F03F-27EF-D0C4C0446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287" y="981618"/>
              <a:ext cx="1414512" cy="165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31B4B741-CF70-277C-AB27-40A786677DFA}"/>
                </a:ext>
              </a:extLst>
            </p:cNvPr>
            <p:cNvSpPr txBox="1"/>
            <p:nvPr/>
          </p:nvSpPr>
          <p:spPr>
            <a:xfrm>
              <a:off x="1212754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6EC41647-119F-732D-A8C9-8E73317DF895}"/>
              </a:ext>
            </a:extLst>
          </p:cNvPr>
          <p:cNvGrpSpPr/>
          <p:nvPr/>
        </p:nvGrpSpPr>
        <p:grpSpPr>
          <a:xfrm>
            <a:off x="440335" y="1697417"/>
            <a:ext cx="3906550" cy="475723"/>
            <a:chOff x="1212754" y="689316"/>
            <a:chExt cx="3906550" cy="475723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252FAE78-0C1A-278F-77E5-5C56D890A99F}"/>
                </a:ext>
              </a:extLst>
            </p:cNvPr>
            <p:cNvSpPr/>
            <p:nvPr/>
          </p:nvSpPr>
          <p:spPr>
            <a:xfrm>
              <a:off x="2329435" y="689316"/>
              <a:ext cx="2789869" cy="3896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CFB63989-D377-0FE2-829A-4858BFED5F3B}"/>
                </a:ext>
              </a:extLst>
            </p:cNvPr>
            <p:cNvCxnSpPr>
              <a:cxnSpLocks/>
              <a:stCxn id="182" idx="3"/>
            </p:cNvCxnSpPr>
            <p:nvPr/>
          </p:nvCxnSpPr>
          <p:spPr>
            <a:xfrm flipV="1">
              <a:off x="1628252" y="924176"/>
              <a:ext cx="683487" cy="561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C7639749-4EF4-D507-27B6-0A8358A9BF03}"/>
                </a:ext>
              </a:extLst>
            </p:cNvPr>
            <p:cNvSpPr txBox="1"/>
            <p:nvPr/>
          </p:nvSpPr>
          <p:spPr>
            <a:xfrm>
              <a:off x="1212754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5DE89260-C68A-C8DE-DBE8-0FB80C9140B3}"/>
              </a:ext>
            </a:extLst>
          </p:cNvPr>
          <p:cNvGrpSpPr/>
          <p:nvPr/>
        </p:nvGrpSpPr>
        <p:grpSpPr>
          <a:xfrm>
            <a:off x="5523475" y="1569652"/>
            <a:ext cx="2327459" cy="1433439"/>
            <a:chOff x="3145474" y="703384"/>
            <a:chExt cx="2327459" cy="1433439"/>
          </a:xfrm>
        </p:grpSpPr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id="{FE4A3FA3-8B9D-7EFA-F22E-20E3C38A46C4}"/>
                </a:ext>
              </a:extLst>
            </p:cNvPr>
            <p:cNvSpPr/>
            <p:nvPr/>
          </p:nvSpPr>
          <p:spPr>
            <a:xfrm>
              <a:off x="3145474" y="703384"/>
              <a:ext cx="1353901" cy="870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AA73C039-3084-D201-F887-861EC0267294}"/>
                </a:ext>
              </a:extLst>
            </p:cNvPr>
            <p:cNvCxnSpPr>
              <a:cxnSpLocks/>
              <a:endCxn id="186" idx="1"/>
            </p:cNvCxnSpPr>
            <p:nvPr/>
          </p:nvCxnSpPr>
          <p:spPr>
            <a:xfrm>
              <a:off x="4506797" y="1247364"/>
              <a:ext cx="966136" cy="889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619DB4D2-B308-3C8B-005D-F3F50E1A3936}"/>
              </a:ext>
            </a:extLst>
          </p:cNvPr>
          <p:cNvSpPr/>
          <p:nvPr/>
        </p:nvSpPr>
        <p:spPr>
          <a:xfrm>
            <a:off x="7850934" y="2162696"/>
            <a:ext cx="3300732" cy="1680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D88B59A4-9C07-D189-C543-70F4FC2471A8}"/>
              </a:ext>
            </a:extLst>
          </p:cNvPr>
          <p:cNvGrpSpPr/>
          <p:nvPr/>
        </p:nvGrpSpPr>
        <p:grpSpPr>
          <a:xfrm>
            <a:off x="653343" y="2542470"/>
            <a:ext cx="3794007" cy="461654"/>
            <a:chOff x="1311228" y="703385"/>
            <a:chExt cx="3794007" cy="461654"/>
          </a:xfrm>
        </p:grpSpPr>
        <p:sp>
          <p:nvSpPr>
            <p:cNvPr id="188" name="正方形/長方形 187">
              <a:extLst>
                <a:ext uri="{FF2B5EF4-FFF2-40B4-BE49-F238E27FC236}">
                  <a16:creationId xmlns:a16="http://schemas.microsoft.com/office/drawing/2014/main" id="{239BAD61-465B-3CEB-48B4-409F18A6CFE8}"/>
                </a:ext>
              </a:extLst>
            </p:cNvPr>
            <p:cNvSpPr/>
            <p:nvPr/>
          </p:nvSpPr>
          <p:spPr>
            <a:xfrm>
              <a:off x="4791650" y="703385"/>
              <a:ext cx="313585" cy="353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071DD294-6F30-19E5-B0BB-78A5842E7BA4}"/>
                </a:ext>
              </a:extLst>
            </p:cNvPr>
            <p:cNvCxnSpPr>
              <a:cxnSpLocks/>
              <a:endCxn id="188" idx="1"/>
            </p:cNvCxnSpPr>
            <p:nvPr/>
          </p:nvCxnSpPr>
          <p:spPr>
            <a:xfrm flipV="1">
              <a:off x="1712287" y="880255"/>
              <a:ext cx="3079363" cy="1178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C42E778-6054-DB01-683B-264553C6F935}"/>
                </a:ext>
              </a:extLst>
            </p:cNvPr>
            <p:cNvSpPr txBox="1"/>
            <p:nvPr/>
          </p:nvSpPr>
          <p:spPr>
            <a:xfrm>
              <a:off x="1311228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FC05EDE9-1157-54D6-313F-CA13052B4A26}"/>
              </a:ext>
            </a:extLst>
          </p:cNvPr>
          <p:cNvSpPr txBox="1"/>
          <p:nvPr/>
        </p:nvSpPr>
        <p:spPr>
          <a:xfrm>
            <a:off x="7848011" y="182396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lang="ja-JP" altLang="en-US">
                <a:solidFill>
                  <a:srgbClr val="FF0000"/>
                </a:solidFill>
              </a:rPr>
              <a:t>：個数で入力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id="{22F6781A-734D-1D6D-5D82-B2E99E02E90B}"/>
              </a:ext>
            </a:extLst>
          </p:cNvPr>
          <p:cNvSpPr/>
          <p:nvPr/>
        </p:nvSpPr>
        <p:spPr>
          <a:xfrm>
            <a:off x="7850934" y="4698683"/>
            <a:ext cx="3276913" cy="1680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7EAE5BF5-3EBD-155B-E5E1-85B1ACC5D929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6883620" y="2091838"/>
            <a:ext cx="967314" cy="34472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37165AD2-8FD7-9B9E-9101-BE7F412396FA}"/>
              </a:ext>
            </a:extLst>
          </p:cNvPr>
          <p:cNvGrpSpPr/>
          <p:nvPr/>
        </p:nvGrpSpPr>
        <p:grpSpPr>
          <a:xfrm>
            <a:off x="482182" y="3421771"/>
            <a:ext cx="3508665" cy="870538"/>
            <a:chOff x="482182" y="3421771"/>
            <a:chExt cx="3508665" cy="870538"/>
          </a:xfrm>
        </p:grpSpPr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C1312A9A-62F6-1B60-D474-70C7CA1013AA}"/>
                </a:ext>
              </a:extLst>
            </p:cNvPr>
            <p:cNvSpPr/>
            <p:nvPr/>
          </p:nvSpPr>
          <p:spPr>
            <a:xfrm>
              <a:off x="2636946" y="3421771"/>
              <a:ext cx="1353901" cy="870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76283FAD-0A30-52C8-B2FA-E305035E0F00}"/>
                </a:ext>
              </a:extLst>
            </p:cNvPr>
            <p:cNvCxnSpPr>
              <a:cxnSpLocks/>
            </p:cNvCxnSpPr>
            <p:nvPr/>
          </p:nvCxnSpPr>
          <p:spPr>
            <a:xfrm>
              <a:off x="888520" y="3676135"/>
              <a:ext cx="1759211" cy="1700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657DE199-F1FF-6EC2-81F4-9A227A9F147F}"/>
                </a:ext>
              </a:extLst>
            </p:cNvPr>
            <p:cNvSpPr txBox="1"/>
            <p:nvPr/>
          </p:nvSpPr>
          <p:spPr>
            <a:xfrm>
              <a:off x="482182" y="3490581"/>
              <a:ext cx="437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79F027CF-944B-C3A2-0D3E-AC8C1565F239}"/>
              </a:ext>
            </a:extLst>
          </p:cNvPr>
          <p:cNvGrpSpPr/>
          <p:nvPr/>
        </p:nvGrpSpPr>
        <p:grpSpPr>
          <a:xfrm>
            <a:off x="7011033" y="1342944"/>
            <a:ext cx="1671728" cy="862973"/>
            <a:chOff x="4791650" y="194152"/>
            <a:chExt cx="1671728" cy="862973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94027B57-2943-08A8-C6DA-2438F8D12D76}"/>
                </a:ext>
              </a:extLst>
            </p:cNvPr>
            <p:cNvSpPr/>
            <p:nvPr/>
          </p:nvSpPr>
          <p:spPr>
            <a:xfrm>
              <a:off x="4791650" y="703385"/>
              <a:ext cx="313585" cy="353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650B4EEB-4056-A5BD-A594-F72C3EED6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290" y="400092"/>
              <a:ext cx="1026458" cy="411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67303C5D-4AC2-642F-B6C0-D8568BB1B1F7}"/>
                </a:ext>
              </a:extLst>
            </p:cNvPr>
            <p:cNvSpPr txBox="1"/>
            <p:nvPr/>
          </p:nvSpPr>
          <p:spPr>
            <a:xfrm>
              <a:off x="6047880" y="1941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6A96B0DF-AC1D-9E2F-AEB9-A2077A9DFCD2}"/>
              </a:ext>
            </a:extLst>
          </p:cNvPr>
          <p:cNvGrpSpPr/>
          <p:nvPr/>
        </p:nvGrpSpPr>
        <p:grpSpPr>
          <a:xfrm>
            <a:off x="62732" y="4187303"/>
            <a:ext cx="6032961" cy="1468504"/>
            <a:chOff x="-1413393" y="466548"/>
            <a:chExt cx="6032961" cy="1468504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BF954992-5C4D-BE7B-9517-BC27CEE47249}"/>
                </a:ext>
              </a:extLst>
            </p:cNvPr>
            <p:cNvSpPr/>
            <p:nvPr/>
          </p:nvSpPr>
          <p:spPr>
            <a:xfrm>
              <a:off x="3117338" y="717452"/>
              <a:ext cx="1502230" cy="1217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E7B08C6-DFD7-58C1-1AED-5CCC78EB8ABA}"/>
                </a:ext>
              </a:extLst>
            </p:cNvPr>
            <p:cNvCxnSpPr>
              <a:cxnSpLocks/>
              <a:stCxn id="208" idx="3"/>
              <a:endCxn id="206" idx="1"/>
            </p:cNvCxnSpPr>
            <p:nvPr/>
          </p:nvCxnSpPr>
          <p:spPr>
            <a:xfrm>
              <a:off x="-14790" y="835880"/>
              <a:ext cx="3132128" cy="49037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8FFCA4A4-8A6A-AD3E-426C-EAB245BC39BD}"/>
                </a:ext>
              </a:extLst>
            </p:cNvPr>
            <p:cNvSpPr txBox="1"/>
            <p:nvPr/>
          </p:nvSpPr>
          <p:spPr>
            <a:xfrm>
              <a:off x="-1413393" y="466548"/>
              <a:ext cx="13986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選択した食材の栄養素の合計を表示</a:t>
              </a:r>
            </a:p>
          </p:txBody>
        </p:sp>
      </p:grp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7BF7A114-A8A7-40B4-A000-B18570DDA4CC}"/>
              </a:ext>
            </a:extLst>
          </p:cNvPr>
          <p:cNvCxnSpPr>
            <a:cxnSpLocks/>
          </p:cNvCxnSpPr>
          <p:nvPr/>
        </p:nvCxnSpPr>
        <p:spPr>
          <a:xfrm flipH="1">
            <a:off x="9320072" y="4221496"/>
            <a:ext cx="280331" cy="4704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>
            <a:extLst>
              <a:ext uri="{FF2B5EF4-FFF2-40B4-BE49-F238E27FC236}">
                <a16:creationId xmlns:a16="http://schemas.microsoft.com/office/drawing/2014/main" id="{9B33DAF2-C66E-A4AE-7923-AA35CD312CEB}"/>
              </a:ext>
            </a:extLst>
          </p:cNvPr>
          <p:cNvCxnSpPr>
            <a:cxnSpLocks/>
          </p:cNvCxnSpPr>
          <p:nvPr/>
        </p:nvCxnSpPr>
        <p:spPr>
          <a:xfrm flipH="1" flipV="1">
            <a:off x="9265654" y="3859900"/>
            <a:ext cx="351625" cy="3542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BBE60DF9-4C3D-44EA-4B83-A63D2F4C69E0}"/>
              </a:ext>
            </a:extLst>
          </p:cNvPr>
          <p:cNvSpPr txBox="1"/>
          <p:nvPr/>
        </p:nvSpPr>
        <p:spPr>
          <a:xfrm>
            <a:off x="9574461" y="40218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④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E6D4DB19-6CFB-D252-BA2E-FD73F28D382C}"/>
              </a:ext>
            </a:extLst>
          </p:cNvPr>
          <p:cNvGrpSpPr/>
          <p:nvPr/>
        </p:nvGrpSpPr>
        <p:grpSpPr>
          <a:xfrm>
            <a:off x="1454495" y="156934"/>
            <a:ext cx="8131840" cy="1251825"/>
            <a:chOff x="3187677" y="598723"/>
            <a:chExt cx="8131840" cy="1251825"/>
          </a:xfrm>
        </p:grpSpPr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id="{2CEBBC02-F912-3C4F-B202-F6DFF5A7B22C}"/>
                </a:ext>
              </a:extLst>
            </p:cNvPr>
            <p:cNvSpPr/>
            <p:nvPr/>
          </p:nvSpPr>
          <p:spPr>
            <a:xfrm>
              <a:off x="3187677" y="703384"/>
              <a:ext cx="6008852" cy="1147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84ED45F7-7876-1357-28E4-6917502E4DFA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1191AD3-16F2-85DB-1D5D-BAEDAC7288DA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ヘッダー０２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A7C32E49-5BA7-D04B-9188-B7DCD772DB8E}"/>
              </a:ext>
            </a:extLst>
          </p:cNvPr>
          <p:cNvGrpSpPr/>
          <p:nvPr/>
        </p:nvGrpSpPr>
        <p:grpSpPr>
          <a:xfrm>
            <a:off x="9852030" y="2589939"/>
            <a:ext cx="1938211" cy="1786267"/>
            <a:chOff x="4791650" y="717453"/>
            <a:chExt cx="1938211" cy="1786267"/>
          </a:xfrm>
        </p:grpSpPr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id="{8E1C57F5-6F8C-D378-2CAF-85ED5CE692D9}"/>
                </a:ext>
              </a:extLst>
            </p:cNvPr>
            <p:cNvSpPr/>
            <p:nvPr/>
          </p:nvSpPr>
          <p:spPr>
            <a:xfrm>
              <a:off x="4791650" y="717453"/>
              <a:ext cx="969051" cy="36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839CF012-F417-E54E-5766-22875286542E}"/>
                </a:ext>
              </a:extLst>
            </p:cNvPr>
            <p:cNvCxnSpPr>
              <a:cxnSpLocks/>
              <a:stCxn id="219" idx="1"/>
              <a:endCxn id="217" idx="3"/>
            </p:cNvCxnSpPr>
            <p:nvPr/>
          </p:nvCxnSpPr>
          <p:spPr>
            <a:xfrm flipH="1" flipV="1">
              <a:off x="5760701" y="901927"/>
              <a:ext cx="553662" cy="141712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46BEB169-8E90-FA96-480D-007C245A643A}"/>
                </a:ext>
              </a:extLst>
            </p:cNvPr>
            <p:cNvSpPr txBox="1"/>
            <p:nvPr/>
          </p:nvSpPr>
          <p:spPr>
            <a:xfrm>
              <a:off x="6314363" y="21343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748CD8B1-B43B-E5BD-9C7A-66B3298AE7F2}"/>
              </a:ext>
            </a:extLst>
          </p:cNvPr>
          <p:cNvGrpSpPr/>
          <p:nvPr/>
        </p:nvGrpSpPr>
        <p:grpSpPr>
          <a:xfrm>
            <a:off x="9775414" y="4191540"/>
            <a:ext cx="1599329" cy="1319519"/>
            <a:chOff x="4749446" y="-475539"/>
            <a:chExt cx="1599329" cy="1319519"/>
          </a:xfrm>
        </p:grpSpPr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id="{706B3C02-0A42-449E-F1BE-A6322D1BD426}"/>
                </a:ext>
              </a:extLst>
            </p:cNvPr>
            <p:cNvSpPr/>
            <p:nvPr/>
          </p:nvSpPr>
          <p:spPr>
            <a:xfrm>
              <a:off x="4749446" y="450166"/>
              <a:ext cx="1252822" cy="393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EF44D203-E1C3-DC4E-59E5-8358B429D1EB}"/>
                </a:ext>
              </a:extLst>
            </p:cNvPr>
            <p:cNvCxnSpPr>
              <a:cxnSpLocks/>
              <a:stCxn id="219" idx="1"/>
              <a:endCxn id="221" idx="3"/>
            </p:cNvCxnSpPr>
            <p:nvPr/>
          </p:nvCxnSpPr>
          <p:spPr>
            <a:xfrm flipH="1">
              <a:off x="6002268" y="-475539"/>
              <a:ext cx="346507" cy="11226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6023089B-14FE-D0C5-69BA-1B1DD1B94CAA}"/>
              </a:ext>
            </a:extLst>
          </p:cNvPr>
          <p:cNvSpPr/>
          <p:nvPr/>
        </p:nvSpPr>
        <p:spPr>
          <a:xfrm>
            <a:off x="9980401" y="2966597"/>
            <a:ext cx="600623" cy="38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4" name="直線コネクタ 223">
            <a:extLst>
              <a:ext uri="{FF2B5EF4-FFF2-40B4-BE49-F238E27FC236}">
                <a16:creationId xmlns:a16="http://schemas.microsoft.com/office/drawing/2014/main" id="{5DE57B88-9842-2462-178F-E8568AFB9689}"/>
              </a:ext>
            </a:extLst>
          </p:cNvPr>
          <p:cNvCxnSpPr>
            <a:cxnSpLocks/>
          </p:cNvCxnSpPr>
          <p:nvPr/>
        </p:nvCxnSpPr>
        <p:spPr>
          <a:xfrm flipH="1" flipV="1">
            <a:off x="10270305" y="3344029"/>
            <a:ext cx="273316" cy="8065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テキスト ボックス 224">
            <a:extLst>
              <a:ext uri="{FF2B5EF4-FFF2-40B4-BE49-F238E27FC236}">
                <a16:creationId xmlns:a16="http://schemas.microsoft.com/office/drawing/2014/main" id="{870FF1CA-E90F-E16F-C41F-C98425AAB0C9}"/>
              </a:ext>
            </a:extLst>
          </p:cNvPr>
          <p:cNvSpPr txBox="1"/>
          <p:nvPr/>
        </p:nvSpPr>
        <p:spPr>
          <a:xfrm>
            <a:off x="10401825" y="41148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⑦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AE7B1D2B-F8F6-F715-B091-D5D625580188}"/>
              </a:ext>
            </a:extLst>
          </p:cNvPr>
          <p:cNvSpPr/>
          <p:nvPr/>
        </p:nvSpPr>
        <p:spPr>
          <a:xfrm>
            <a:off x="9978261" y="5512380"/>
            <a:ext cx="600623" cy="38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0747B72B-1A19-0C66-47E7-0E764F3DB362}"/>
              </a:ext>
            </a:extLst>
          </p:cNvPr>
          <p:cNvCxnSpPr>
            <a:cxnSpLocks/>
            <a:stCxn id="228" idx="1"/>
          </p:cNvCxnSpPr>
          <p:nvPr/>
        </p:nvCxnSpPr>
        <p:spPr>
          <a:xfrm flipH="1" flipV="1">
            <a:off x="10589205" y="5817502"/>
            <a:ext cx="957520" cy="370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A84A23A4-5918-8647-7BAA-E56A61E1F7BB}"/>
              </a:ext>
            </a:extLst>
          </p:cNvPr>
          <p:cNvSpPr txBox="1"/>
          <p:nvPr/>
        </p:nvSpPr>
        <p:spPr>
          <a:xfrm>
            <a:off x="11546725" y="60031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⑧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445EE858-81E0-B9AC-00F3-28EBE9FD9243}"/>
              </a:ext>
            </a:extLst>
          </p:cNvPr>
          <p:cNvGrpSpPr/>
          <p:nvPr/>
        </p:nvGrpSpPr>
        <p:grpSpPr>
          <a:xfrm>
            <a:off x="8103167" y="1648331"/>
            <a:ext cx="3832908" cy="2034466"/>
            <a:chOff x="4791650" y="-59277"/>
            <a:chExt cx="3832908" cy="2034466"/>
          </a:xfrm>
        </p:grpSpPr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id="{22DF3752-6BF4-DBDA-C5A2-5D31895645AA}"/>
                </a:ext>
              </a:extLst>
            </p:cNvPr>
            <p:cNvSpPr/>
            <p:nvPr/>
          </p:nvSpPr>
          <p:spPr>
            <a:xfrm>
              <a:off x="4791650" y="703384"/>
              <a:ext cx="1504314" cy="12718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AE5C8224-3BE6-23DD-55DB-B1B425467DEF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flipH="1">
              <a:off x="6022224" y="248500"/>
              <a:ext cx="1432783" cy="4503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DECF368F-659E-5882-5546-B9840C791707}"/>
                </a:ext>
              </a:extLst>
            </p:cNvPr>
            <p:cNvSpPr txBox="1"/>
            <p:nvPr/>
          </p:nvSpPr>
          <p:spPr>
            <a:xfrm>
              <a:off x="6285456" y="-59277"/>
              <a:ext cx="2339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入力した個数や</a:t>
              </a:r>
              <a:r>
                <a:rPr lang="ja-JP" altLang="en-US" sz="1400">
                  <a:solidFill>
                    <a:srgbClr val="FF0000"/>
                  </a:solidFill>
                </a:rPr>
                <a:t>により表示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233" name="グループ化 232">
            <a:extLst>
              <a:ext uri="{FF2B5EF4-FFF2-40B4-BE49-F238E27FC236}">
                <a16:creationId xmlns:a16="http://schemas.microsoft.com/office/drawing/2014/main" id="{D2B448C6-17FF-BE8A-C885-28C7F8634407}"/>
              </a:ext>
            </a:extLst>
          </p:cNvPr>
          <p:cNvGrpSpPr/>
          <p:nvPr/>
        </p:nvGrpSpPr>
        <p:grpSpPr>
          <a:xfrm>
            <a:off x="87362" y="2143793"/>
            <a:ext cx="4416662" cy="4452612"/>
            <a:chOff x="87362" y="2143793"/>
            <a:chExt cx="4416662" cy="4452612"/>
          </a:xfrm>
        </p:grpSpPr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id="{5643439B-15F0-9D2F-878D-42665FA7F50E}"/>
                </a:ext>
              </a:extLst>
            </p:cNvPr>
            <p:cNvSpPr/>
            <p:nvPr/>
          </p:nvSpPr>
          <p:spPr>
            <a:xfrm>
              <a:off x="1592044" y="2143793"/>
              <a:ext cx="2911980" cy="44526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7C5D5112-9105-B743-2B3D-C843DCF9797C}"/>
                </a:ext>
              </a:extLst>
            </p:cNvPr>
            <p:cNvCxnSpPr>
              <a:cxnSpLocks/>
              <a:stCxn id="236" idx="2"/>
            </p:cNvCxnSpPr>
            <p:nvPr/>
          </p:nvCxnSpPr>
          <p:spPr>
            <a:xfrm>
              <a:off x="786664" y="5562228"/>
              <a:ext cx="778281" cy="1637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D8515925-BB39-1A22-AB9D-B22CC0F6D54D}"/>
                </a:ext>
              </a:extLst>
            </p:cNvPr>
            <p:cNvSpPr txBox="1"/>
            <p:nvPr/>
          </p:nvSpPr>
          <p:spPr>
            <a:xfrm>
              <a:off x="87362" y="5192896"/>
              <a:ext cx="139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食材一覧</a:t>
              </a: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D8FD5929-5717-DC05-95AF-3BF2D2E0B42F}"/>
              </a:ext>
            </a:extLst>
          </p:cNvPr>
          <p:cNvGrpSpPr/>
          <p:nvPr/>
        </p:nvGrpSpPr>
        <p:grpSpPr>
          <a:xfrm>
            <a:off x="4573573" y="703069"/>
            <a:ext cx="6747744" cy="3713224"/>
            <a:chOff x="4573573" y="703069"/>
            <a:chExt cx="6747744" cy="3713224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6E5F42C-14C1-5009-7721-022A8B1FF88A}"/>
                </a:ext>
              </a:extLst>
            </p:cNvPr>
            <p:cNvSpPr/>
            <p:nvPr/>
          </p:nvSpPr>
          <p:spPr>
            <a:xfrm>
              <a:off x="4573573" y="1446784"/>
              <a:ext cx="2757641" cy="29695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68553B79-40E4-F4E5-C8E7-C89A6B765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1215" y="941374"/>
              <a:ext cx="1240196" cy="623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CB9A90A6-7BEE-5ACD-B456-7B9908E018EA}"/>
                </a:ext>
              </a:extLst>
            </p:cNvPr>
            <p:cNvSpPr txBox="1"/>
            <p:nvPr/>
          </p:nvSpPr>
          <p:spPr>
            <a:xfrm>
              <a:off x="8537261" y="703069"/>
              <a:ext cx="278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追加した食材を表示する。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6586F1A8-C714-0067-5625-192338D65F79}"/>
              </a:ext>
            </a:extLst>
          </p:cNvPr>
          <p:cNvGrpSpPr/>
          <p:nvPr/>
        </p:nvGrpSpPr>
        <p:grpSpPr>
          <a:xfrm>
            <a:off x="4528266" y="1331768"/>
            <a:ext cx="6180071" cy="5492174"/>
            <a:chOff x="4528266" y="1331768"/>
            <a:chExt cx="6180071" cy="5492174"/>
          </a:xfrm>
        </p:grpSpPr>
        <p:sp>
          <p:nvSpPr>
            <p:cNvPr id="243" name="正方形/長方形 242">
              <a:extLst>
                <a:ext uri="{FF2B5EF4-FFF2-40B4-BE49-F238E27FC236}">
                  <a16:creationId xmlns:a16="http://schemas.microsoft.com/office/drawing/2014/main" id="{2C803759-7604-46F0-72ED-534E2C31A27F}"/>
                </a:ext>
              </a:extLst>
            </p:cNvPr>
            <p:cNvSpPr/>
            <p:nvPr/>
          </p:nvSpPr>
          <p:spPr>
            <a:xfrm>
              <a:off x="4528266" y="1331768"/>
              <a:ext cx="2859608" cy="492448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0070C0"/>
                </a:solidFill>
              </a:endParaRPr>
            </a:p>
          </p:txBody>
        </p: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EE3893CF-D634-C5EB-6E1A-E5CC99AEC396}"/>
                </a:ext>
              </a:extLst>
            </p:cNvPr>
            <p:cNvCxnSpPr>
              <a:cxnSpLocks/>
              <a:endCxn id="243" idx="2"/>
            </p:cNvCxnSpPr>
            <p:nvPr/>
          </p:nvCxnSpPr>
          <p:spPr>
            <a:xfrm flipH="1" flipV="1">
              <a:off x="5958070" y="6256250"/>
              <a:ext cx="2018611" cy="32852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05870237-9383-CD6D-CAFC-8BF28C36B6B7}"/>
                </a:ext>
              </a:extLst>
            </p:cNvPr>
            <p:cNvSpPr txBox="1"/>
            <p:nvPr/>
          </p:nvSpPr>
          <p:spPr>
            <a:xfrm>
              <a:off x="7924281" y="6454610"/>
              <a:ext cx="278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</a:rPr>
                <a:t>ヘッダーの下部に固定</a:t>
              </a: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95A3A22-EDEB-D31A-FD3B-0546D365C4D6}"/>
              </a:ext>
            </a:extLst>
          </p:cNvPr>
          <p:cNvGrpSpPr/>
          <p:nvPr/>
        </p:nvGrpSpPr>
        <p:grpSpPr>
          <a:xfrm>
            <a:off x="3294966" y="5701320"/>
            <a:ext cx="2081706" cy="523692"/>
            <a:chOff x="1859989" y="541487"/>
            <a:chExt cx="2081706" cy="523692"/>
          </a:xfrm>
        </p:grpSpPr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id="{D7B2EDAE-F4A0-E276-E3D8-7B63DB2CC254}"/>
                </a:ext>
              </a:extLst>
            </p:cNvPr>
            <p:cNvSpPr/>
            <p:nvPr/>
          </p:nvSpPr>
          <p:spPr>
            <a:xfrm>
              <a:off x="3145474" y="703384"/>
              <a:ext cx="79622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BA9741BB-A199-A5A1-255E-00EA48E3DDCB}"/>
                </a:ext>
              </a:extLst>
            </p:cNvPr>
            <p:cNvCxnSpPr>
              <a:cxnSpLocks/>
              <a:stCxn id="249" idx="3"/>
              <a:endCxn id="247" idx="1"/>
            </p:cNvCxnSpPr>
            <p:nvPr/>
          </p:nvCxnSpPr>
          <p:spPr>
            <a:xfrm>
              <a:off x="2275487" y="726153"/>
              <a:ext cx="869987" cy="1581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テキスト ボックス 248">
              <a:extLst>
                <a:ext uri="{FF2B5EF4-FFF2-40B4-BE49-F238E27FC236}">
                  <a16:creationId xmlns:a16="http://schemas.microsoft.com/office/drawing/2014/main" id="{FF24D5AA-A10A-74D1-4570-C184A427E564}"/>
                </a:ext>
              </a:extLst>
            </p:cNvPr>
            <p:cNvSpPr txBox="1"/>
            <p:nvPr/>
          </p:nvSpPr>
          <p:spPr>
            <a:xfrm>
              <a:off x="1859989" y="5414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50" name="グループ化 249">
            <a:extLst>
              <a:ext uri="{FF2B5EF4-FFF2-40B4-BE49-F238E27FC236}">
                <a16:creationId xmlns:a16="http://schemas.microsoft.com/office/drawing/2014/main" id="{E9A5C1CA-BB76-B1B5-C15D-C4BE7E76D656}"/>
              </a:ext>
            </a:extLst>
          </p:cNvPr>
          <p:cNvGrpSpPr/>
          <p:nvPr/>
        </p:nvGrpSpPr>
        <p:grpSpPr>
          <a:xfrm>
            <a:off x="5577482" y="5374933"/>
            <a:ext cx="1728191" cy="847968"/>
            <a:chOff x="3145474" y="217211"/>
            <a:chExt cx="1728191" cy="847968"/>
          </a:xfrm>
        </p:grpSpPr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id="{EA36F337-8ED3-0FFA-421B-A30E30B0D797}"/>
                </a:ext>
              </a:extLst>
            </p:cNvPr>
            <p:cNvSpPr/>
            <p:nvPr/>
          </p:nvSpPr>
          <p:spPr>
            <a:xfrm>
              <a:off x="3145474" y="703384"/>
              <a:ext cx="172819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52" name="直線コネクタ 251">
              <a:extLst>
                <a:ext uri="{FF2B5EF4-FFF2-40B4-BE49-F238E27FC236}">
                  <a16:creationId xmlns:a16="http://schemas.microsoft.com/office/drawing/2014/main" id="{C6585B4D-A950-8B25-D710-8FA5C39E2446}"/>
                </a:ext>
              </a:extLst>
            </p:cNvPr>
            <p:cNvCxnSpPr>
              <a:cxnSpLocks/>
              <a:stCxn id="251" idx="0"/>
            </p:cNvCxnSpPr>
            <p:nvPr/>
          </p:nvCxnSpPr>
          <p:spPr>
            <a:xfrm flipV="1">
              <a:off x="4009570" y="217211"/>
              <a:ext cx="264791" cy="4861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293921D-A9C8-DD66-EB77-0E81B03BC70A}"/>
              </a:ext>
            </a:extLst>
          </p:cNvPr>
          <p:cNvSpPr txBox="1"/>
          <p:nvPr/>
        </p:nvSpPr>
        <p:spPr>
          <a:xfrm>
            <a:off x="6570415" y="505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⑩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778DB540-B11E-13F7-4719-E70FCB1A3B51}"/>
              </a:ext>
            </a:extLst>
          </p:cNvPr>
          <p:cNvSpPr txBox="1"/>
          <p:nvPr/>
        </p:nvSpPr>
        <p:spPr>
          <a:xfrm>
            <a:off x="8088474" y="4839184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食材名</a:t>
            </a:r>
            <a:endParaRPr lang="en-US" altLang="ja-JP" sz="1100" dirty="0"/>
          </a:p>
        </p:txBody>
      </p: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39E33DE5-67CE-7CDF-8298-43BB05E12552}"/>
              </a:ext>
            </a:extLst>
          </p:cNvPr>
          <p:cNvSpPr txBox="1"/>
          <p:nvPr/>
        </p:nvSpPr>
        <p:spPr>
          <a:xfrm>
            <a:off x="8113692" y="2381672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食材名</a:t>
            </a:r>
            <a:endParaRPr lang="en-US" altLang="ja-JP" sz="1100" dirty="0"/>
          </a:p>
        </p:txBody>
      </p: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D9FAE9F5-0899-D614-607C-94C792B6E7AF}"/>
              </a:ext>
            </a:extLst>
          </p:cNvPr>
          <p:cNvSpPr/>
          <p:nvPr/>
        </p:nvSpPr>
        <p:spPr>
          <a:xfrm>
            <a:off x="4031874" y="935447"/>
            <a:ext cx="14346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ユーザ情報編集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12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01A0B39-EAD2-6E00-5B2A-BAF65FF1B5FB}"/>
              </a:ext>
            </a:extLst>
          </p:cNvPr>
          <p:cNvGrpSpPr/>
          <p:nvPr/>
        </p:nvGrpSpPr>
        <p:grpSpPr>
          <a:xfrm>
            <a:off x="-1043876" y="191895"/>
            <a:ext cx="1043876" cy="810146"/>
            <a:chOff x="309489" y="309489"/>
            <a:chExt cx="1043876" cy="810146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7AA7679D-9F34-8CBD-B884-D430A1C41E08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A9725458-DBF4-F97F-4A65-A9036B44C93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S-05-02</a:t>
              </a:r>
              <a:endParaRPr kumimoji="1" lang="ja-JP" altLang="en-US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38823934-88EB-44FF-D573-C80C4DCAFC69}"/>
              </a:ext>
            </a:extLst>
          </p:cNvPr>
          <p:cNvSpPr/>
          <p:nvPr/>
        </p:nvSpPr>
        <p:spPr>
          <a:xfrm>
            <a:off x="3659068" y="233613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C05F4C2-8B09-A5E1-7283-AC229A3468B3}"/>
              </a:ext>
            </a:extLst>
          </p:cNvPr>
          <p:cNvGrpSpPr/>
          <p:nvPr/>
        </p:nvGrpSpPr>
        <p:grpSpPr>
          <a:xfrm>
            <a:off x="3659067" y="233613"/>
            <a:ext cx="5847472" cy="989746"/>
            <a:chOff x="3183986" y="256735"/>
            <a:chExt cx="5847472" cy="98974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B488FCE8-BB7D-542E-5B70-1D691DE3F56E}"/>
                </a:ext>
              </a:extLst>
            </p:cNvPr>
            <p:cNvSpPr txBox="1"/>
            <p:nvPr/>
          </p:nvSpPr>
          <p:spPr>
            <a:xfrm>
              <a:off x="3330521" y="339445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83D6A008-8328-372E-BDE5-48B79DC8C3E7}"/>
                </a:ext>
              </a:extLst>
            </p:cNvPr>
            <p:cNvSpPr/>
            <p:nvPr/>
          </p:nvSpPr>
          <p:spPr>
            <a:xfrm>
              <a:off x="3183986" y="256735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4AA296BA-4053-F3AD-785A-740CBC2DEC4C}"/>
                </a:ext>
              </a:extLst>
            </p:cNvPr>
            <p:cNvSpPr txBox="1"/>
            <p:nvPr/>
          </p:nvSpPr>
          <p:spPr>
            <a:xfrm>
              <a:off x="7319887" y="370403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</p:grp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B918B0A-8994-E2D5-32ED-4723F5E15FEC}"/>
              </a:ext>
            </a:extLst>
          </p:cNvPr>
          <p:cNvSpPr/>
          <p:nvPr/>
        </p:nvSpPr>
        <p:spPr>
          <a:xfrm>
            <a:off x="3786087" y="821618"/>
            <a:ext cx="1076626" cy="300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9E2BFC2-B13A-B112-E5E6-FB44F0D94C72}"/>
              </a:ext>
            </a:extLst>
          </p:cNvPr>
          <p:cNvSpPr/>
          <p:nvPr/>
        </p:nvSpPr>
        <p:spPr>
          <a:xfrm>
            <a:off x="4940397" y="824438"/>
            <a:ext cx="11192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レシピ一覧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D17DFED2-E0C5-2CFF-AB63-C307272B9500}"/>
              </a:ext>
            </a:extLst>
          </p:cNvPr>
          <p:cNvSpPr txBox="1"/>
          <p:nvPr/>
        </p:nvSpPr>
        <p:spPr>
          <a:xfrm>
            <a:off x="4893392" y="3879183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8D1B993B-0001-1CB8-FE17-DD8A060AA42B}"/>
              </a:ext>
            </a:extLst>
          </p:cNvPr>
          <p:cNvSpPr/>
          <p:nvPr/>
        </p:nvSpPr>
        <p:spPr>
          <a:xfrm>
            <a:off x="7689788" y="6377148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レシピを編集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F2D5BB02-0DFA-BAF0-AAD8-48F4458B69E8}"/>
              </a:ext>
            </a:extLst>
          </p:cNvPr>
          <p:cNvSpPr txBox="1"/>
          <p:nvPr/>
        </p:nvSpPr>
        <p:spPr>
          <a:xfrm>
            <a:off x="3729807" y="1287826"/>
            <a:ext cx="739114" cy="31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食材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87799BB0-D614-13E3-B68B-96B7252E5F84}"/>
              </a:ext>
            </a:extLst>
          </p:cNvPr>
          <p:cNvSpPr txBox="1"/>
          <p:nvPr/>
        </p:nvSpPr>
        <p:spPr>
          <a:xfrm>
            <a:off x="6720710" y="1285563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レシピ名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E95F8520-79E4-0D33-AD1B-0B1C998E0913}"/>
              </a:ext>
            </a:extLst>
          </p:cNvPr>
          <p:cNvSpPr/>
          <p:nvPr/>
        </p:nvSpPr>
        <p:spPr>
          <a:xfrm>
            <a:off x="6791206" y="1655725"/>
            <a:ext cx="2403705" cy="286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C111E742-E585-44C6-8808-A36B94396710}"/>
              </a:ext>
            </a:extLst>
          </p:cNvPr>
          <p:cNvSpPr txBox="1"/>
          <p:nvPr/>
        </p:nvSpPr>
        <p:spPr>
          <a:xfrm>
            <a:off x="6718027" y="2072736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画像</a:t>
            </a:r>
            <a:endParaRPr kumimoji="1" lang="ja-JP" altLang="en-US" sz="1400" u="sng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8A8AF00-6C01-55C8-D2CB-A5EAD6750F7F}"/>
              </a:ext>
            </a:extLst>
          </p:cNvPr>
          <p:cNvSpPr/>
          <p:nvPr/>
        </p:nvSpPr>
        <p:spPr>
          <a:xfrm>
            <a:off x="6793194" y="3217115"/>
            <a:ext cx="1431485" cy="286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ファイルを選択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9D5E9E88-44AA-463A-0DC3-34899290D058}"/>
              </a:ext>
            </a:extLst>
          </p:cNvPr>
          <p:cNvGrpSpPr/>
          <p:nvPr/>
        </p:nvGrpSpPr>
        <p:grpSpPr>
          <a:xfrm>
            <a:off x="6805304" y="2409969"/>
            <a:ext cx="827471" cy="686938"/>
            <a:chOff x="5792429" y="2409969"/>
            <a:chExt cx="827471" cy="686938"/>
          </a:xfrm>
        </p:grpSpPr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EFC14663-AD76-CD5B-5A80-B250894E2945}"/>
                </a:ext>
              </a:extLst>
            </p:cNvPr>
            <p:cNvSpPr/>
            <p:nvPr/>
          </p:nvSpPr>
          <p:spPr>
            <a:xfrm>
              <a:off x="5798624" y="2409969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F4B05ED8-56E0-33EA-7F6F-7D33293F4AD2}"/>
                </a:ext>
              </a:extLst>
            </p:cNvPr>
            <p:cNvSpPr txBox="1"/>
            <p:nvPr/>
          </p:nvSpPr>
          <p:spPr>
            <a:xfrm>
              <a:off x="5792429" y="2558284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</p:grp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777C07A9-F669-76C5-EFDC-99AD24502ED9}"/>
              </a:ext>
            </a:extLst>
          </p:cNvPr>
          <p:cNvSpPr txBox="1"/>
          <p:nvPr/>
        </p:nvSpPr>
        <p:spPr>
          <a:xfrm>
            <a:off x="3833425" y="5600593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FB1CAA99-988B-3D20-B972-2C9BF11D2A1F}"/>
              </a:ext>
            </a:extLst>
          </p:cNvPr>
          <p:cNvSpPr/>
          <p:nvPr/>
        </p:nvSpPr>
        <p:spPr>
          <a:xfrm>
            <a:off x="6784124" y="3890656"/>
            <a:ext cx="2403705" cy="57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31" name="表 6">
            <a:extLst>
              <a:ext uri="{FF2B5EF4-FFF2-40B4-BE49-F238E27FC236}">
                <a16:creationId xmlns:a16="http://schemas.microsoft.com/office/drawing/2014/main" id="{DAE87FB7-1791-A5D5-8358-C0E592D00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726120"/>
              </p:ext>
            </p:extLst>
          </p:nvPr>
        </p:nvGraphicFramePr>
        <p:xfrm>
          <a:off x="3857410" y="4560278"/>
          <a:ext cx="3775365" cy="97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55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217205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目標値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/>
                        <a:t>一食</a:t>
                      </a:r>
                      <a:r>
                        <a:rPr kumimoji="1" lang="en-US" altLang="ja-JP" sz="1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248089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2172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7D135003-7743-127A-0714-DB83A8DCEC8E}"/>
              </a:ext>
            </a:extLst>
          </p:cNvPr>
          <p:cNvSpPr/>
          <p:nvPr/>
        </p:nvSpPr>
        <p:spPr>
          <a:xfrm>
            <a:off x="3888654" y="6354808"/>
            <a:ext cx="697597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0EB8CC4F-0C33-2053-7E85-6819E0363426}"/>
              </a:ext>
            </a:extLst>
          </p:cNvPr>
          <p:cNvSpPr txBox="1"/>
          <p:nvPr/>
        </p:nvSpPr>
        <p:spPr>
          <a:xfrm>
            <a:off x="6727879" y="3557674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5C90408-EA0D-760F-8BE8-2DC1C009C91C}"/>
              </a:ext>
            </a:extLst>
          </p:cNvPr>
          <p:cNvSpPr/>
          <p:nvPr/>
        </p:nvSpPr>
        <p:spPr>
          <a:xfrm>
            <a:off x="3918708" y="5927637"/>
            <a:ext cx="4334107" cy="352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4807953F-15F1-B9F2-0B86-F1ABCAAF1D42}"/>
              </a:ext>
            </a:extLst>
          </p:cNvPr>
          <p:cNvSpPr txBox="1"/>
          <p:nvPr/>
        </p:nvSpPr>
        <p:spPr>
          <a:xfrm>
            <a:off x="3918708" y="5963367"/>
            <a:ext cx="4557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FF0000"/>
                </a:solidFill>
              </a:rPr>
              <a:t>①の値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を表示（詳細については参考資料に記述）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5613DA8-96FC-3F48-5648-4E3C77ACF92F}"/>
              </a:ext>
            </a:extLst>
          </p:cNvPr>
          <p:cNvSpPr txBox="1"/>
          <p:nvPr/>
        </p:nvSpPr>
        <p:spPr>
          <a:xfrm>
            <a:off x="456478" y="3873954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7E1FFAE-DC18-61B2-7D48-13B1B1A68DC7}"/>
              </a:ext>
            </a:extLst>
          </p:cNvPr>
          <p:cNvSpPr/>
          <p:nvPr/>
        </p:nvSpPr>
        <p:spPr>
          <a:xfrm>
            <a:off x="315502" y="3217115"/>
            <a:ext cx="1887687" cy="1665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90DBFB81-77AF-ECF8-B5AA-857A1F324317}"/>
              </a:ext>
            </a:extLst>
          </p:cNvPr>
          <p:cNvSpPr txBox="1"/>
          <p:nvPr/>
        </p:nvSpPr>
        <p:spPr>
          <a:xfrm>
            <a:off x="456477" y="4167915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F8A5A41B-C55C-A0CE-A41A-C0FFFF97CAC6}"/>
              </a:ext>
            </a:extLst>
          </p:cNvPr>
          <p:cNvSpPr txBox="1"/>
          <p:nvPr/>
        </p:nvSpPr>
        <p:spPr>
          <a:xfrm>
            <a:off x="456478" y="4461182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BE913440-A321-439A-C322-7653DE685456}"/>
              </a:ext>
            </a:extLst>
          </p:cNvPr>
          <p:cNvSpPr txBox="1"/>
          <p:nvPr/>
        </p:nvSpPr>
        <p:spPr>
          <a:xfrm>
            <a:off x="456477" y="3609321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○個（</a:t>
            </a:r>
            <a:r>
              <a:rPr lang="en-US" altLang="ja-JP" sz="1400" dirty="0"/>
              <a:t>○g</a:t>
            </a:r>
            <a:r>
              <a:rPr lang="ja-JP" altLang="en-US" sz="1400"/>
              <a:t>）</a:t>
            </a:r>
            <a:endParaRPr lang="en-US" altLang="ja-JP" sz="1400" dirty="0"/>
          </a:p>
        </p:txBody>
      </p: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7253A62D-78D1-2AEC-C81B-8F8AEBC88A55}"/>
              </a:ext>
            </a:extLst>
          </p:cNvPr>
          <p:cNvGrpSpPr/>
          <p:nvPr/>
        </p:nvGrpSpPr>
        <p:grpSpPr>
          <a:xfrm>
            <a:off x="3560662" y="42130"/>
            <a:ext cx="8131840" cy="1251825"/>
            <a:chOff x="3187677" y="598723"/>
            <a:chExt cx="8131840" cy="12518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F5AEFBEF-BEDF-4ABC-CE5D-AF5ABC5B586B}"/>
                </a:ext>
              </a:extLst>
            </p:cNvPr>
            <p:cNvSpPr/>
            <p:nvPr/>
          </p:nvSpPr>
          <p:spPr>
            <a:xfrm>
              <a:off x="3187677" y="703384"/>
              <a:ext cx="6008852" cy="1147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10B71DB-C3AC-5588-0BF9-92C3A480E9E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A08995B8-496F-E271-62D3-A6A561F5C50D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ヘッダー０２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EE709418-A278-2A4F-7048-B9864CA46993}"/>
              </a:ext>
            </a:extLst>
          </p:cNvPr>
          <p:cNvSpPr/>
          <p:nvPr/>
        </p:nvSpPr>
        <p:spPr>
          <a:xfrm>
            <a:off x="4879303" y="2902448"/>
            <a:ext cx="1414994" cy="83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E2CA722C-E851-2F05-E365-F75F05A80ECC}"/>
              </a:ext>
            </a:extLst>
          </p:cNvPr>
          <p:cNvCxnSpPr>
            <a:cxnSpLocks/>
            <a:stCxn id="152" idx="3"/>
            <a:endCxn id="150" idx="1"/>
          </p:cNvCxnSpPr>
          <p:nvPr/>
        </p:nvCxnSpPr>
        <p:spPr>
          <a:xfrm flipV="1">
            <a:off x="2296599" y="3320927"/>
            <a:ext cx="2582704" cy="7456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BFAC0D91-A558-E270-DD16-4AB23B4C3FCC}"/>
              </a:ext>
            </a:extLst>
          </p:cNvPr>
          <p:cNvSpPr/>
          <p:nvPr/>
        </p:nvSpPr>
        <p:spPr>
          <a:xfrm>
            <a:off x="256840" y="3139195"/>
            <a:ext cx="2039759" cy="185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BE8B1C24-9589-8A75-3328-17DC8E6CB1D1}"/>
              </a:ext>
            </a:extLst>
          </p:cNvPr>
          <p:cNvGrpSpPr/>
          <p:nvPr/>
        </p:nvGrpSpPr>
        <p:grpSpPr>
          <a:xfrm>
            <a:off x="6769488" y="1293955"/>
            <a:ext cx="3851837" cy="678121"/>
            <a:chOff x="3215814" y="341316"/>
            <a:chExt cx="3851837" cy="678121"/>
          </a:xfrm>
        </p:grpSpPr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EA108AD4-405B-A749-C95A-8F45954B5E6A}"/>
                </a:ext>
              </a:extLst>
            </p:cNvPr>
            <p:cNvSpPr/>
            <p:nvPr/>
          </p:nvSpPr>
          <p:spPr>
            <a:xfrm>
              <a:off x="3215814" y="675248"/>
              <a:ext cx="2467627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5" name="直線コネクタ 154">
              <a:extLst>
                <a:ext uri="{FF2B5EF4-FFF2-40B4-BE49-F238E27FC236}">
                  <a16:creationId xmlns:a16="http://schemas.microsoft.com/office/drawing/2014/main" id="{0B95E819-1278-10D5-B6DC-7E7D058EDE95}"/>
                </a:ext>
              </a:extLst>
            </p:cNvPr>
            <p:cNvCxnSpPr>
              <a:cxnSpLocks/>
              <a:stCxn id="154" idx="3"/>
              <a:endCxn id="156" idx="1"/>
            </p:cNvCxnSpPr>
            <p:nvPr/>
          </p:nvCxnSpPr>
          <p:spPr>
            <a:xfrm flipV="1">
              <a:off x="5683441" y="525982"/>
              <a:ext cx="968712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F89FC5C-94B5-A3C4-83DC-2DD19F00A499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2C9F442-4636-BBE4-17A1-DBA7BF8C177A}"/>
              </a:ext>
            </a:extLst>
          </p:cNvPr>
          <p:cNvGrpSpPr/>
          <p:nvPr/>
        </p:nvGrpSpPr>
        <p:grpSpPr>
          <a:xfrm>
            <a:off x="6771286" y="2852698"/>
            <a:ext cx="3823701" cy="678121"/>
            <a:chOff x="3243950" y="341316"/>
            <a:chExt cx="3823701" cy="678121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43839544-3122-0669-23EF-F369A50D6707}"/>
                </a:ext>
              </a:extLst>
            </p:cNvPr>
            <p:cNvSpPr/>
            <p:nvPr/>
          </p:nvSpPr>
          <p:spPr>
            <a:xfrm>
              <a:off x="3243950" y="675248"/>
              <a:ext cx="148152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9" name="直線コネクタ 158">
              <a:extLst>
                <a:ext uri="{FF2B5EF4-FFF2-40B4-BE49-F238E27FC236}">
                  <a16:creationId xmlns:a16="http://schemas.microsoft.com/office/drawing/2014/main" id="{8F0511D6-436F-62EC-F113-17DE3EC0CB75}"/>
                </a:ext>
              </a:extLst>
            </p:cNvPr>
            <p:cNvCxnSpPr>
              <a:cxnSpLocks/>
              <a:stCxn id="158" idx="3"/>
              <a:endCxn id="160" idx="1"/>
            </p:cNvCxnSpPr>
            <p:nvPr/>
          </p:nvCxnSpPr>
          <p:spPr>
            <a:xfrm flipV="1">
              <a:off x="4725479" y="525982"/>
              <a:ext cx="1926674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2FCDCEDE-8687-4DBE-7E7E-412B0E9F8FDC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50FE6BC-58C9-F930-BDC2-ADC3F1882481}"/>
              </a:ext>
            </a:extLst>
          </p:cNvPr>
          <p:cNvGrpSpPr/>
          <p:nvPr/>
        </p:nvGrpSpPr>
        <p:grpSpPr>
          <a:xfrm>
            <a:off x="6724834" y="3500258"/>
            <a:ext cx="3851837" cy="999314"/>
            <a:chOff x="3215814" y="341316"/>
            <a:chExt cx="3851837" cy="999314"/>
          </a:xfrm>
        </p:grpSpPr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46BD89A8-629C-10B4-FCC8-CBEE9910A549}"/>
                </a:ext>
              </a:extLst>
            </p:cNvPr>
            <p:cNvSpPr/>
            <p:nvPr/>
          </p:nvSpPr>
          <p:spPr>
            <a:xfrm>
              <a:off x="3215814" y="675248"/>
              <a:ext cx="2512281" cy="6653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D562CF0E-D1A4-ED9B-06E5-6BD40B205BF2}"/>
                </a:ext>
              </a:extLst>
            </p:cNvPr>
            <p:cNvCxnSpPr>
              <a:cxnSpLocks/>
              <a:stCxn id="162" idx="3"/>
              <a:endCxn id="164" idx="1"/>
            </p:cNvCxnSpPr>
            <p:nvPr/>
          </p:nvCxnSpPr>
          <p:spPr>
            <a:xfrm flipV="1">
              <a:off x="5728095" y="525982"/>
              <a:ext cx="924058" cy="48195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D907016D-F50D-6639-78C7-5E1B726FBC23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FB5B263C-1C25-7E0A-69D8-CF9A4C9A2BA2}"/>
              </a:ext>
            </a:extLst>
          </p:cNvPr>
          <p:cNvGrpSpPr/>
          <p:nvPr/>
        </p:nvGrpSpPr>
        <p:grpSpPr>
          <a:xfrm>
            <a:off x="3811034" y="4464159"/>
            <a:ext cx="6747648" cy="1117167"/>
            <a:chOff x="3215814" y="647626"/>
            <a:chExt cx="6747648" cy="1117167"/>
          </a:xfrm>
        </p:grpSpPr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678B9D5B-DBA5-0308-5E08-1D3A69F903DE}"/>
                </a:ext>
              </a:extLst>
            </p:cNvPr>
            <p:cNvSpPr/>
            <p:nvPr/>
          </p:nvSpPr>
          <p:spPr>
            <a:xfrm>
              <a:off x="3215814" y="675247"/>
              <a:ext cx="3878754" cy="1089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93CB6095-E9FD-1FC2-1422-89623005B34A}"/>
                </a:ext>
              </a:extLst>
            </p:cNvPr>
            <p:cNvCxnSpPr>
              <a:cxnSpLocks/>
              <a:stCxn id="166" idx="3"/>
              <a:endCxn id="168" idx="1"/>
            </p:cNvCxnSpPr>
            <p:nvPr/>
          </p:nvCxnSpPr>
          <p:spPr>
            <a:xfrm flipV="1">
              <a:off x="7094568" y="832292"/>
              <a:ext cx="2453396" cy="3877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123657C8-1945-C19B-C145-BDFAF471D0FC}"/>
                </a:ext>
              </a:extLst>
            </p:cNvPr>
            <p:cNvSpPr txBox="1"/>
            <p:nvPr/>
          </p:nvSpPr>
          <p:spPr>
            <a:xfrm>
              <a:off x="9547964" y="6476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A316E826-6891-9B86-CD5B-A960DEC10654}"/>
              </a:ext>
            </a:extLst>
          </p:cNvPr>
          <p:cNvGrpSpPr/>
          <p:nvPr/>
        </p:nvGrpSpPr>
        <p:grpSpPr>
          <a:xfrm>
            <a:off x="2356206" y="5904013"/>
            <a:ext cx="2288790" cy="770931"/>
            <a:chOff x="1720633" y="273649"/>
            <a:chExt cx="2288790" cy="770931"/>
          </a:xfrm>
        </p:grpSpPr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91C4337F-ABBA-A2A1-48CF-5FF8457BE46C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FAD32842-E708-695A-4DD0-5C9BA353A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3CC2BB01-586F-EAD3-58F7-C758E41801E7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46745D5A-3192-0F3F-1C9A-3236DE7E29C6}"/>
              </a:ext>
            </a:extLst>
          </p:cNvPr>
          <p:cNvGrpSpPr/>
          <p:nvPr/>
        </p:nvGrpSpPr>
        <p:grpSpPr>
          <a:xfrm>
            <a:off x="7626582" y="5988942"/>
            <a:ext cx="3866387" cy="721660"/>
            <a:chOff x="3201264" y="341316"/>
            <a:chExt cx="3866387" cy="721660"/>
          </a:xfrm>
        </p:grpSpPr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F9F54114-80BA-F3C4-CB2A-7F07B81F1552}"/>
                </a:ext>
              </a:extLst>
            </p:cNvPr>
            <p:cNvSpPr/>
            <p:nvPr/>
          </p:nvSpPr>
          <p:spPr>
            <a:xfrm>
              <a:off x="3201264" y="675248"/>
              <a:ext cx="1786172" cy="38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00E5D860-EC6A-FDDD-20F1-4B1A5F248F4C}"/>
                </a:ext>
              </a:extLst>
            </p:cNvPr>
            <p:cNvCxnSpPr>
              <a:cxnSpLocks/>
              <a:stCxn id="174" idx="3"/>
              <a:endCxn id="176" idx="1"/>
            </p:cNvCxnSpPr>
            <p:nvPr/>
          </p:nvCxnSpPr>
          <p:spPr>
            <a:xfrm flipV="1">
              <a:off x="4987436" y="525982"/>
              <a:ext cx="1664717" cy="343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9B3FF688-559A-E2A9-9466-F9BCD6BEF487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D05E6E2D-C20A-2490-1268-31073D96FD4F}"/>
              </a:ext>
            </a:extLst>
          </p:cNvPr>
          <p:cNvGrpSpPr/>
          <p:nvPr/>
        </p:nvGrpSpPr>
        <p:grpSpPr>
          <a:xfrm>
            <a:off x="6762371" y="2035631"/>
            <a:ext cx="3851836" cy="1103564"/>
            <a:chOff x="3215815" y="341316"/>
            <a:chExt cx="3851836" cy="1103564"/>
          </a:xfrm>
        </p:grpSpPr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6EA6E86A-98F1-158E-135D-9E7E0F05FF38}"/>
                </a:ext>
              </a:extLst>
            </p:cNvPr>
            <p:cNvSpPr/>
            <p:nvPr/>
          </p:nvSpPr>
          <p:spPr>
            <a:xfrm>
              <a:off x="3215815" y="675248"/>
              <a:ext cx="927418" cy="769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42A02DEC-3494-911A-13D5-18132763C5FD}"/>
                </a:ext>
              </a:extLst>
            </p:cNvPr>
            <p:cNvCxnSpPr>
              <a:cxnSpLocks/>
              <a:stCxn id="178" idx="3"/>
              <a:endCxn id="180" idx="1"/>
            </p:cNvCxnSpPr>
            <p:nvPr/>
          </p:nvCxnSpPr>
          <p:spPr>
            <a:xfrm flipV="1">
              <a:off x="4143233" y="525982"/>
              <a:ext cx="2508920" cy="5340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221F88B1-E62A-3EB7-F314-E138F36EA467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C1808D79-D0AC-DCD0-D56D-BCAF1FAF823E}"/>
              </a:ext>
            </a:extLst>
          </p:cNvPr>
          <p:cNvSpPr txBox="1"/>
          <p:nvPr/>
        </p:nvSpPr>
        <p:spPr>
          <a:xfrm>
            <a:off x="67557" y="2484862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49D69397-A328-BBD4-E58F-900CD89EF4DE}"/>
              </a:ext>
            </a:extLst>
          </p:cNvPr>
          <p:cNvSpPr/>
          <p:nvPr/>
        </p:nvSpPr>
        <p:spPr>
          <a:xfrm>
            <a:off x="3849195" y="1601166"/>
            <a:ext cx="2628958" cy="286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508A2B2-B806-C3B7-0B37-5A5E6552CB4B}"/>
              </a:ext>
            </a:extLst>
          </p:cNvPr>
          <p:cNvCxnSpPr>
            <a:cxnSpLocks/>
          </p:cNvCxnSpPr>
          <p:nvPr/>
        </p:nvCxnSpPr>
        <p:spPr>
          <a:xfrm flipV="1">
            <a:off x="2405902" y="3858667"/>
            <a:ext cx="1253165" cy="14668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E9A7F682-ED63-19E4-B266-1579D5A5BD9B}"/>
              </a:ext>
            </a:extLst>
          </p:cNvPr>
          <p:cNvSpPr txBox="1"/>
          <p:nvPr/>
        </p:nvSpPr>
        <p:spPr>
          <a:xfrm>
            <a:off x="897331" y="5325532"/>
            <a:ext cx="201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選択した食材を表示</a:t>
            </a:r>
          </a:p>
        </p:txBody>
      </p: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AF0FBDD1-4E9F-C907-988F-4E5E16A0821A}"/>
              </a:ext>
            </a:extLst>
          </p:cNvPr>
          <p:cNvGrpSpPr/>
          <p:nvPr/>
        </p:nvGrpSpPr>
        <p:grpSpPr>
          <a:xfrm>
            <a:off x="3891921" y="1680786"/>
            <a:ext cx="2485580" cy="1071359"/>
            <a:chOff x="850216" y="2082005"/>
            <a:chExt cx="2485580" cy="1071359"/>
          </a:xfrm>
        </p:grpSpPr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78BE3E25-20AC-ECA4-DD79-80A727F17FCB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B3F68901-4435-3059-59D6-81473AE1F70C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テキスト ボックス 194">
              <a:extLst>
                <a:ext uri="{FF2B5EF4-FFF2-40B4-BE49-F238E27FC236}">
                  <a16:creationId xmlns:a16="http://schemas.microsoft.com/office/drawing/2014/main" id="{C23681CB-D2E3-2717-EEFF-44D96D27CA95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CC284185-579A-74A3-50E2-64D45B65CB99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235E9300-D11D-E78E-CF7A-CDFAA880EB4B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EAF1CD08-5BD2-8CEE-5E80-A79EFCB127B0}"/>
              </a:ext>
            </a:extLst>
          </p:cNvPr>
          <p:cNvGrpSpPr/>
          <p:nvPr/>
        </p:nvGrpSpPr>
        <p:grpSpPr>
          <a:xfrm>
            <a:off x="3882852" y="2828623"/>
            <a:ext cx="2485580" cy="1071359"/>
            <a:chOff x="850216" y="2082005"/>
            <a:chExt cx="2485580" cy="1071359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8C9C4CDA-4623-FA66-90CC-12164B62A6A3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id="{3C2CF6CE-34D4-78C6-824F-DD5EB463EA19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33F0B049-D5B1-4F9B-D087-C9C4CA5D5FA4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A7307F02-FCEC-7CA4-F3A1-935AAB557A90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A3D2759-0DF6-2E82-C050-27F9247072C1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66AE078-285D-8FA0-F19A-7C79DDF60423}"/>
              </a:ext>
            </a:extLst>
          </p:cNvPr>
          <p:cNvSpPr txBox="1"/>
          <p:nvPr/>
        </p:nvSpPr>
        <p:spPr>
          <a:xfrm>
            <a:off x="452358" y="3296956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00022B2-E4F1-0FA5-413B-3EB7D63A2F94}"/>
              </a:ext>
            </a:extLst>
          </p:cNvPr>
          <p:cNvSpPr/>
          <p:nvPr/>
        </p:nvSpPr>
        <p:spPr>
          <a:xfrm>
            <a:off x="7633625" y="822746"/>
            <a:ext cx="14346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ユーザ情報編集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405428A3-C0D6-9DC5-183A-9B85B5E38077}"/>
              </a:ext>
            </a:extLst>
          </p:cNvPr>
          <p:cNvSpPr/>
          <p:nvPr/>
        </p:nvSpPr>
        <p:spPr>
          <a:xfrm>
            <a:off x="6132319" y="820446"/>
            <a:ext cx="1407247" cy="30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食事記録登録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2927547" y="153050"/>
            <a:ext cx="5824025" cy="663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8CC3201-985E-91E5-D206-3FF3033DE1D7}"/>
              </a:ext>
            </a:extLst>
          </p:cNvPr>
          <p:cNvSpPr txBox="1"/>
          <p:nvPr/>
        </p:nvSpPr>
        <p:spPr>
          <a:xfrm>
            <a:off x="2998286" y="1207263"/>
            <a:ext cx="739114" cy="31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画像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01A0B39-EAD2-6E00-5B2A-BAF65FF1B5FB}"/>
              </a:ext>
            </a:extLst>
          </p:cNvPr>
          <p:cNvGrpSpPr/>
          <p:nvPr/>
        </p:nvGrpSpPr>
        <p:grpSpPr>
          <a:xfrm>
            <a:off x="-1043876" y="153050"/>
            <a:ext cx="1043876" cy="810146"/>
            <a:chOff x="309489" y="309489"/>
            <a:chExt cx="1043876" cy="810146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7AA7679D-9F34-8CBD-B884-D430A1C41E08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A9725458-DBF4-F97F-4A65-A9036B44C93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S-06-01</a:t>
              </a:r>
              <a:endParaRPr kumimoji="1" lang="ja-JP" altLang="en-US"/>
            </a:p>
          </p:txBody>
        </p:sp>
      </p:grp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A2B9A4F-242A-352D-E150-E5B460C8183A}"/>
              </a:ext>
            </a:extLst>
          </p:cNvPr>
          <p:cNvSpPr/>
          <p:nvPr/>
        </p:nvSpPr>
        <p:spPr>
          <a:xfrm>
            <a:off x="3105731" y="1576182"/>
            <a:ext cx="1529879" cy="102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D1B545C-5878-562B-BAF4-FC48D84E415E}"/>
              </a:ext>
            </a:extLst>
          </p:cNvPr>
          <p:cNvSpPr txBox="1"/>
          <p:nvPr/>
        </p:nvSpPr>
        <p:spPr>
          <a:xfrm>
            <a:off x="3441417" y="1870143"/>
            <a:ext cx="91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image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D1B2C80-FAF2-966D-5CE1-AD958594B53A}"/>
              </a:ext>
            </a:extLst>
          </p:cNvPr>
          <p:cNvSpPr txBox="1"/>
          <p:nvPr/>
        </p:nvSpPr>
        <p:spPr>
          <a:xfrm>
            <a:off x="2998285" y="2753018"/>
            <a:ext cx="152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レシピ情報</a:t>
            </a:r>
            <a:endParaRPr kumimoji="1" lang="ja-JP" altLang="en-US" sz="1400" u="sng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BA77D7D-708B-EFA7-3E84-63A4A989D0D5}"/>
              </a:ext>
            </a:extLst>
          </p:cNvPr>
          <p:cNvSpPr/>
          <p:nvPr/>
        </p:nvSpPr>
        <p:spPr>
          <a:xfrm>
            <a:off x="3099536" y="3102443"/>
            <a:ext cx="5425486" cy="21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BDE6881-54CE-31D8-2C78-0CDF7B724243}"/>
              </a:ext>
            </a:extLst>
          </p:cNvPr>
          <p:cNvSpPr txBox="1"/>
          <p:nvPr/>
        </p:nvSpPr>
        <p:spPr>
          <a:xfrm>
            <a:off x="3113219" y="3194335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レシピ名：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56B39D-7953-BB44-CD11-1BB7D18652F5}"/>
              </a:ext>
            </a:extLst>
          </p:cNvPr>
          <p:cNvSpPr txBox="1"/>
          <p:nvPr/>
        </p:nvSpPr>
        <p:spPr>
          <a:xfrm>
            <a:off x="3123438" y="3516534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9B8B0B8-74F3-E07E-DD4F-344A71E744DA}"/>
              </a:ext>
            </a:extLst>
          </p:cNvPr>
          <p:cNvSpPr txBox="1"/>
          <p:nvPr/>
        </p:nvSpPr>
        <p:spPr>
          <a:xfrm>
            <a:off x="3123437" y="3810495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1EE07A0-846C-D7D9-5A6C-6CA5C1CEF2E0}"/>
              </a:ext>
            </a:extLst>
          </p:cNvPr>
          <p:cNvSpPr txBox="1"/>
          <p:nvPr/>
        </p:nvSpPr>
        <p:spPr>
          <a:xfrm>
            <a:off x="3123438" y="4103762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FE0BFF0-54E6-EE2A-5872-2583456090E0}"/>
              </a:ext>
            </a:extLst>
          </p:cNvPr>
          <p:cNvSpPr txBox="1"/>
          <p:nvPr/>
        </p:nvSpPr>
        <p:spPr>
          <a:xfrm>
            <a:off x="3123437" y="4465566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3055B0E-371A-F164-9378-FDA163E5BDB1}"/>
              </a:ext>
            </a:extLst>
          </p:cNvPr>
          <p:cNvSpPr/>
          <p:nvPr/>
        </p:nvSpPr>
        <p:spPr>
          <a:xfrm>
            <a:off x="3099536" y="5533520"/>
            <a:ext cx="5425486" cy="740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9D56AFA-C525-64E8-9610-8277615A2FC1}"/>
              </a:ext>
            </a:extLst>
          </p:cNvPr>
          <p:cNvSpPr txBox="1"/>
          <p:nvPr/>
        </p:nvSpPr>
        <p:spPr>
          <a:xfrm>
            <a:off x="3038855" y="5226076"/>
            <a:ext cx="152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コメント</a:t>
            </a:r>
            <a:endParaRPr kumimoji="1" lang="ja-JP" altLang="en-US" sz="1400" u="sng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6ED62611-5EEF-31A6-7B81-EA9DC3BB2FF2}"/>
              </a:ext>
            </a:extLst>
          </p:cNvPr>
          <p:cNvSpPr/>
          <p:nvPr/>
        </p:nvSpPr>
        <p:spPr>
          <a:xfrm>
            <a:off x="6873860" y="6409127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レシピをツイート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9275AAB-9BFC-0CD2-5CFF-023D9FC3D5E3}"/>
              </a:ext>
            </a:extLst>
          </p:cNvPr>
          <p:cNvSpPr/>
          <p:nvPr/>
        </p:nvSpPr>
        <p:spPr>
          <a:xfrm>
            <a:off x="3100861" y="6386787"/>
            <a:ext cx="697597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A949661-832A-31F8-E1CA-E940CBD7B35E}"/>
              </a:ext>
            </a:extLst>
          </p:cNvPr>
          <p:cNvGrpSpPr/>
          <p:nvPr/>
        </p:nvGrpSpPr>
        <p:grpSpPr>
          <a:xfrm>
            <a:off x="3010719" y="3043160"/>
            <a:ext cx="8929622" cy="2238658"/>
            <a:chOff x="3159541" y="703384"/>
            <a:chExt cx="8929622" cy="2238658"/>
          </a:xfrm>
        </p:grpSpPr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7A926B4E-6C16-7EF8-4487-FE546F034EA9}"/>
                </a:ext>
              </a:extLst>
            </p:cNvPr>
            <p:cNvSpPr/>
            <p:nvPr/>
          </p:nvSpPr>
          <p:spPr>
            <a:xfrm>
              <a:off x="3159541" y="703384"/>
              <a:ext cx="5598708" cy="22386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8F4406F-94C9-DEA6-CCA8-2DA8FA065290}"/>
                </a:ext>
              </a:extLst>
            </p:cNvPr>
            <p:cNvCxnSpPr>
              <a:cxnSpLocks/>
              <a:stCxn id="91" idx="3"/>
              <a:endCxn id="96" idx="1"/>
            </p:cNvCxnSpPr>
            <p:nvPr/>
          </p:nvCxnSpPr>
          <p:spPr>
            <a:xfrm flipV="1">
              <a:off x="8758249" y="1227420"/>
              <a:ext cx="812276" cy="595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BF21B5E4-6591-0ED7-6460-3F8122CA30C6}"/>
                </a:ext>
              </a:extLst>
            </p:cNvPr>
            <p:cNvSpPr txBox="1"/>
            <p:nvPr/>
          </p:nvSpPr>
          <p:spPr>
            <a:xfrm>
              <a:off x="9570525" y="1073531"/>
              <a:ext cx="2518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選択したレシピの情報を表示</a:t>
              </a:r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2AB53E74-98B8-88EA-5E3F-E9155FA79BF9}"/>
              </a:ext>
            </a:extLst>
          </p:cNvPr>
          <p:cNvGrpSpPr/>
          <p:nvPr/>
        </p:nvGrpSpPr>
        <p:grpSpPr>
          <a:xfrm>
            <a:off x="3041954" y="5385631"/>
            <a:ext cx="6991746" cy="920670"/>
            <a:chOff x="3173609" y="598723"/>
            <a:chExt cx="6991746" cy="920670"/>
          </a:xfrm>
        </p:grpSpPr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FF342161-2E9D-7917-1ABB-1CE5AF9F0601}"/>
                </a:ext>
              </a:extLst>
            </p:cNvPr>
            <p:cNvSpPr/>
            <p:nvPr/>
          </p:nvSpPr>
          <p:spPr>
            <a:xfrm>
              <a:off x="3173609" y="703384"/>
              <a:ext cx="5553405" cy="8160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8FFB8F6E-6FB5-C77E-21EF-0F77EE95853C}"/>
                </a:ext>
              </a:extLst>
            </p:cNvPr>
            <p:cNvCxnSpPr>
              <a:cxnSpLocks/>
              <a:stCxn id="98" idx="3"/>
              <a:endCxn id="102" idx="1"/>
            </p:cNvCxnSpPr>
            <p:nvPr/>
          </p:nvCxnSpPr>
          <p:spPr>
            <a:xfrm flipV="1">
              <a:off x="8727014" y="783389"/>
              <a:ext cx="1022843" cy="328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7D07F096-7F88-1C57-3701-B56AFE162F02}"/>
                </a:ext>
              </a:extLst>
            </p:cNvPr>
            <p:cNvSpPr txBox="1"/>
            <p:nvPr/>
          </p:nvSpPr>
          <p:spPr>
            <a:xfrm>
              <a:off x="9749857" y="59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20BE32C6-95CD-CA16-70D9-42EE6F2993DC}"/>
              </a:ext>
            </a:extLst>
          </p:cNvPr>
          <p:cNvGrpSpPr/>
          <p:nvPr/>
        </p:nvGrpSpPr>
        <p:grpSpPr>
          <a:xfrm>
            <a:off x="1551872" y="5947198"/>
            <a:ext cx="2288790" cy="770931"/>
            <a:chOff x="1720633" y="273649"/>
            <a:chExt cx="2288790" cy="770931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16212B39-C9F4-2E95-5773-CD204B3FBCA9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8A46898B-0CAD-A4BA-504D-FEB6B53E71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90895409-68F1-D7DE-58DA-605152B82F1C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8FA4E101-38CC-CD05-37F2-D2F2A26864E0}"/>
              </a:ext>
            </a:extLst>
          </p:cNvPr>
          <p:cNvGrpSpPr/>
          <p:nvPr/>
        </p:nvGrpSpPr>
        <p:grpSpPr>
          <a:xfrm>
            <a:off x="6822248" y="6032127"/>
            <a:ext cx="3866387" cy="721660"/>
            <a:chOff x="3201264" y="341316"/>
            <a:chExt cx="3866387" cy="721660"/>
          </a:xfrm>
        </p:grpSpPr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89597834-7B56-479A-673C-26D56AC530BD}"/>
                </a:ext>
              </a:extLst>
            </p:cNvPr>
            <p:cNvSpPr/>
            <p:nvPr/>
          </p:nvSpPr>
          <p:spPr>
            <a:xfrm>
              <a:off x="3201264" y="675248"/>
              <a:ext cx="1786172" cy="38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98FF051A-2BBC-3DC6-17B3-8C4430FC398C}"/>
                </a:ext>
              </a:extLst>
            </p:cNvPr>
            <p:cNvCxnSpPr>
              <a:cxnSpLocks/>
              <a:stCxn id="117" idx="3"/>
              <a:endCxn id="119" idx="1"/>
            </p:cNvCxnSpPr>
            <p:nvPr/>
          </p:nvCxnSpPr>
          <p:spPr>
            <a:xfrm flipV="1">
              <a:off x="4987436" y="525982"/>
              <a:ext cx="1664717" cy="343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961E3625-7674-3B2E-D91C-B22D7714DAE1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30BBCA0-F6CF-1FA4-E3FE-23D255843169}"/>
              </a:ext>
            </a:extLst>
          </p:cNvPr>
          <p:cNvGrpSpPr/>
          <p:nvPr/>
        </p:nvGrpSpPr>
        <p:grpSpPr>
          <a:xfrm>
            <a:off x="2828898" y="-20574"/>
            <a:ext cx="8131840" cy="1251825"/>
            <a:chOff x="3078877" y="-22256"/>
            <a:chExt cx="8131840" cy="1251825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0872B46E-8CCB-75D5-669F-44CE3922E677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F85581A-F59D-CF03-54AB-E31DEE6E71D3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C51BB9E-9D0A-6568-0F2F-890935F688B6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C2E34329-0DC6-7B07-E86B-CE47163D4820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63FFD7E-8C97-5149-D8E0-AA62CBEE0ECC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8AEFD80-DA46-3598-9088-421CDD4F48D1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E59EFF06-9FF1-3FF8-513D-DB4E8729D650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C8AF0372-D6E2-BA5B-6291-3FB3F551E4F8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848E2136-03E4-03A4-86BA-7F59A7A26B21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B4A0D7DF-4BAE-2908-ED51-E592281440F7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6FF1212B-2306-6649-C621-523CBF699FD1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30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598549" y="317120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1155430" y="5220360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炭水化物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1014454" y="4734209"/>
            <a:ext cx="1887687" cy="1310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1155429" y="5489937"/>
            <a:ext cx="170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タンパク質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1155430" y="5734436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脂質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5A41ADA-459A-E5CA-8021-C4F7DA71145F}"/>
              </a:ext>
            </a:extLst>
          </p:cNvPr>
          <p:cNvSpPr txBox="1"/>
          <p:nvPr/>
        </p:nvSpPr>
        <p:spPr>
          <a:xfrm>
            <a:off x="1155429" y="4980111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○個（</a:t>
            </a:r>
            <a:r>
              <a:rPr lang="en-US" altLang="ja-JP" sz="1100" dirty="0"/>
              <a:t>○g</a:t>
            </a:r>
            <a:r>
              <a:rPr lang="ja-JP" altLang="en-US" sz="1100"/>
              <a:t>）</a:t>
            </a:r>
            <a:endParaRPr lang="en-US" altLang="ja-JP" sz="1100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502A6EF-8508-4760-3E76-47D63E690AF2}"/>
              </a:ext>
            </a:extLst>
          </p:cNvPr>
          <p:cNvGrpSpPr/>
          <p:nvPr/>
        </p:nvGrpSpPr>
        <p:grpSpPr>
          <a:xfrm>
            <a:off x="3652661" y="2235698"/>
            <a:ext cx="2833368" cy="1296200"/>
            <a:chOff x="1224909" y="1520775"/>
            <a:chExt cx="4037563" cy="1490053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9E8F15E-E988-A385-95CF-C70548C05604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517E3F6-5549-2779-8C7E-5DD7745B2A77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7608D32E-2E52-DD95-B090-64E2482A7068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CC5FE16-E960-6CFF-8CB0-A7FCE048B4DF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A6F9A9-ABFC-924B-23F1-AC902B2295D0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27188F-4076-BBA9-0907-C91ECE2988D9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E15CF0B-2367-60C4-48AE-1DF1F38B531B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BD2BF89-650C-312F-A66B-B4BE0F015CEB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F621F32-577A-0A54-19F4-72F62E11EBDC}"/>
              </a:ext>
            </a:extLst>
          </p:cNvPr>
          <p:cNvSpPr txBox="1"/>
          <p:nvPr/>
        </p:nvSpPr>
        <p:spPr>
          <a:xfrm>
            <a:off x="6319353" y="5052680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1043876" y="317541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S-20-01</a:t>
              </a:r>
              <a:endParaRPr kumimoji="1"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906F374-38D4-5A5E-149F-F4ABAED02A8A}"/>
              </a:ext>
            </a:extLst>
          </p:cNvPr>
          <p:cNvGrpSpPr/>
          <p:nvPr/>
        </p:nvGrpSpPr>
        <p:grpSpPr>
          <a:xfrm>
            <a:off x="6549414" y="2230963"/>
            <a:ext cx="2833368" cy="1296200"/>
            <a:chOff x="1224909" y="1520775"/>
            <a:chExt cx="4037563" cy="1490053"/>
          </a:xfrm>
        </p:grpSpPr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CB6E8126-2C31-72DC-ACE0-4880A2AF6A31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57781759-F31C-E1B2-648D-B38EE020A501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648525B-4A3D-76F7-7F44-326860BFD9F0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993B38A1-CA5C-258F-1765-8AD187CA82C0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B76238AF-2DCD-D4F9-3F1D-7E8BAEDB2E1C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E36DE0EB-FE5E-8A7B-4F51-4B1188EDC824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1711168E-8404-2C29-0332-1A15B05E4921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3EECC783-66FB-2A96-E8AC-03C95F78F85D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BF51473C-DFD0-C8C6-E20D-BDCB8049331C}"/>
              </a:ext>
            </a:extLst>
          </p:cNvPr>
          <p:cNvGrpSpPr/>
          <p:nvPr/>
        </p:nvGrpSpPr>
        <p:grpSpPr>
          <a:xfrm>
            <a:off x="3652661" y="3624173"/>
            <a:ext cx="2833368" cy="1296200"/>
            <a:chOff x="1224909" y="1520775"/>
            <a:chExt cx="4037563" cy="1490053"/>
          </a:xfrm>
        </p:grpSpPr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2AEA2AD7-BF15-C077-C20A-D78F2F075F77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C6DF8A03-D93E-6EC8-9458-9F753C317434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51285EC2-2CC3-D40A-A782-72E167BCD292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14C88AA8-EFF7-59B3-2A4D-7AB372773C2E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5D8F789-1DD9-9047-73FB-E682B2B296BA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31EC0F2-E09D-0F40-BD0E-D0950119AD4A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243DFA8-127A-72BC-0B26-BC4113939FEC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0064FD4E-3E89-EF4F-F039-887CEFAFEE0B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89D0BF0-91E5-5CCB-99A0-263A6642AF56}"/>
              </a:ext>
            </a:extLst>
          </p:cNvPr>
          <p:cNvGrpSpPr/>
          <p:nvPr/>
        </p:nvGrpSpPr>
        <p:grpSpPr>
          <a:xfrm>
            <a:off x="6549414" y="3619438"/>
            <a:ext cx="2833368" cy="1296200"/>
            <a:chOff x="1224909" y="1520775"/>
            <a:chExt cx="4037563" cy="1490053"/>
          </a:xfrm>
        </p:grpSpPr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7B769503-DC5A-A6B0-8BD8-BE72E1ABDD0D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7A3426A-CC47-7514-B0D7-B70CCF9FE7F9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BAD65B92-9A98-CE43-C7EA-67FE61D1959B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046E1B2-BA3F-726C-1CB5-7AD3EF5956E6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F1EF8D37-BFED-2F43-8FAE-8185CE0FC251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632E7CFA-7D5B-8337-CBB6-2D1F3F59D001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3A68B95-7291-6709-0C76-805222BA42FB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E44B8441-0E35-8D68-F758-FD676DB538AA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D4B76391-BBA6-6EC9-EDD0-2457F4270477}"/>
              </a:ext>
            </a:extLst>
          </p:cNvPr>
          <p:cNvSpPr txBox="1"/>
          <p:nvPr/>
        </p:nvSpPr>
        <p:spPr>
          <a:xfrm>
            <a:off x="3653744" y="1381526"/>
            <a:ext cx="115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並び替え：</a:t>
            </a:r>
            <a:endParaRPr kumimoji="1" lang="ja-JP" altLang="en-US" sz="1400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563F11A2-E6D7-DF0A-BD6B-4A96A2C65F64}"/>
              </a:ext>
            </a:extLst>
          </p:cNvPr>
          <p:cNvSpPr/>
          <p:nvPr/>
        </p:nvSpPr>
        <p:spPr>
          <a:xfrm>
            <a:off x="4595822" y="1402496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肉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5C5C75CC-1CD9-EB1C-FAFB-28E56A9C6A6B}"/>
              </a:ext>
            </a:extLst>
          </p:cNvPr>
          <p:cNvSpPr/>
          <p:nvPr/>
        </p:nvSpPr>
        <p:spPr>
          <a:xfrm>
            <a:off x="5130395" y="1402172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59E2CE3-8B97-2038-130A-F7312994D03A}"/>
              </a:ext>
            </a:extLst>
          </p:cNvPr>
          <p:cNvSpPr/>
          <p:nvPr/>
        </p:nvSpPr>
        <p:spPr>
          <a:xfrm>
            <a:off x="5655581" y="1412072"/>
            <a:ext cx="649476" cy="290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野菜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8C06EC02-3393-4702-E623-EFCF110C7941}"/>
              </a:ext>
            </a:extLst>
          </p:cNvPr>
          <p:cNvSpPr txBox="1"/>
          <p:nvPr/>
        </p:nvSpPr>
        <p:spPr>
          <a:xfrm>
            <a:off x="6280076" y="1407496"/>
            <a:ext cx="40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/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F0B1CD57-50B5-47D0-438A-8CB3C161EF4A}"/>
              </a:ext>
            </a:extLst>
          </p:cNvPr>
          <p:cNvGrpSpPr/>
          <p:nvPr/>
        </p:nvGrpSpPr>
        <p:grpSpPr>
          <a:xfrm>
            <a:off x="2629917" y="1372113"/>
            <a:ext cx="4011876" cy="461655"/>
            <a:chOff x="1212754" y="703384"/>
            <a:chExt cx="4011876" cy="461655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8C3B6731-1302-1ECC-2439-E38422D6C17A}"/>
                </a:ext>
              </a:extLst>
            </p:cNvPr>
            <p:cNvSpPr/>
            <p:nvPr/>
          </p:nvSpPr>
          <p:spPr>
            <a:xfrm>
              <a:off x="3145474" y="703384"/>
              <a:ext cx="2079156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66640326-92FC-2C55-6435-72AF5457F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287" y="981618"/>
              <a:ext cx="1414512" cy="165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B4ACF9AF-50E7-CFBD-EF08-D632ED947E40}"/>
                </a:ext>
              </a:extLst>
            </p:cNvPr>
            <p:cNvSpPr txBox="1"/>
            <p:nvPr/>
          </p:nvSpPr>
          <p:spPr>
            <a:xfrm>
              <a:off x="1212754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F76263D-5E97-A7D8-CAFF-A9F987237DBE}"/>
              </a:ext>
            </a:extLst>
          </p:cNvPr>
          <p:cNvSpPr/>
          <p:nvPr/>
        </p:nvSpPr>
        <p:spPr>
          <a:xfrm>
            <a:off x="4671901" y="3774357"/>
            <a:ext cx="1365382" cy="981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B905F2D7-09EB-7821-AA38-87D67F51989A}"/>
              </a:ext>
            </a:extLst>
          </p:cNvPr>
          <p:cNvSpPr/>
          <p:nvPr/>
        </p:nvSpPr>
        <p:spPr>
          <a:xfrm>
            <a:off x="897893" y="4637120"/>
            <a:ext cx="2101196" cy="147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FED8A63E-2D91-13F4-2F72-03946A9CAC72}"/>
              </a:ext>
            </a:extLst>
          </p:cNvPr>
          <p:cNvCxnSpPr>
            <a:cxnSpLocks/>
            <a:stCxn id="131" idx="1"/>
            <a:endCxn id="132" idx="3"/>
          </p:cNvCxnSpPr>
          <p:nvPr/>
        </p:nvCxnSpPr>
        <p:spPr>
          <a:xfrm flipH="1">
            <a:off x="2999089" y="4264896"/>
            <a:ext cx="1672812" cy="11107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3261F146-B2F8-2A19-6E3E-138E1F7D5ECD}"/>
              </a:ext>
            </a:extLst>
          </p:cNvPr>
          <p:cNvSpPr txBox="1"/>
          <p:nvPr/>
        </p:nvSpPr>
        <p:spPr>
          <a:xfrm>
            <a:off x="504655" y="3996272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B2F1F7A5-DA55-E117-582E-B5667C3E7E88}"/>
              </a:ext>
            </a:extLst>
          </p:cNvPr>
          <p:cNvGrpSpPr/>
          <p:nvPr/>
        </p:nvGrpSpPr>
        <p:grpSpPr>
          <a:xfrm>
            <a:off x="9029932" y="3464980"/>
            <a:ext cx="1688651" cy="714646"/>
            <a:chOff x="7708174" y="1394018"/>
            <a:chExt cx="1688651" cy="714646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FED2EB7E-79CA-AD43-F07A-649B0C375D99}"/>
                </a:ext>
              </a:extLst>
            </p:cNvPr>
            <p:cNvSpPr/>
            <p:nvPr/>
          </p:nvSpPr>
          <p:spPr>
            <a:xfrm>
              <a:off x="7708174" y="1869185"/>
              <a:ext cx="338782" cy="2394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189234FE-1678-17D0-6FE9-6C97B0EB60FB}"/>
                </a:ext>
              </a:extLst>
            </p:cNvPr>
            <p:cNvCxnSpPr>
              <a:cxnSpLocks/>
              <a:stCxn id="136" idx="3"/>
              <a:endCxn id="165" idx="1"/>
            </p:cNvCxnSpPr>
            <p:nvPr/>
          </p:nvCxnSpPr>
          <p:spPr>
            <a:xfrm flipV="1">
              <a:off x="8046956" y="1578684"/>
              <a:ext cx="934371" cy="41024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5483B85D-07E7-01C5-7DA9-8206AD4461F4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6A36EB8F-542B-E302-50C6-E8E40EF8BB51}"/>
              </a:ext>
            </a:extLst>
          </p:cNvPr>
          <p:cNvGrpSpPr/>
          <p:nvPr/>
        </p:nvGrpSpPr>
        <p:grpSpPr>
          <a:xfrm>
            <a:off x="9027709" y="3897801"/>
            <a:ext cx="1688651" cy="673588"/>
            <a:chOff x="7708174" y="1394018"/>
            <a:chExt cx="1688651" cy="673588"/>
          </a:xfrm>
        </p:grpSpPr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AD6B90B4-3F62-138C-3587-B417485BE000}"/>
                </a:ext>
              </a:extLst>
            </p:cNvPr>
            <p:cNvSpPr/>
            <p:nvPr/>
          </p:nvSpPr>
          <p:spPr>
            <a:xfrm>
              <a:off x="7708174" y="1869185"/>
              <a:ext cx="341005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E050B9F8-2165-FD1E-FF29-1472569DB0A2}"/>
                </a:ext>
              </a:extLst>
            </p:cNvPr>
            <p:cNvCxnSpPr>
              <a:cxnSpLocks/>
              <a:stCxn id="167" idx="3"/>
              <a:endCxn id="169" idx="1"/>
            </p:cNvCxnSpPr>
            <p:nvPr/>
          </p:nvCxnSpPr>
          <p:spPr>
            <a:xfrm flipV="1">
              <a:off x="8049179" y="1578684"/>
              <a:ext cx="932148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C189BF53-FBFC-4ABE-65E5-3DC5293E51F3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BEBA0314-3A82-C51B-91A8-0F72DE24DE48}"/>
              </a:ext>
            </a:extLst>
          </p:cNvPr>
          <p:cNvSpPr txBox="1"/>
          <p:nvPr/>
        </p:nvSpPr>
        <p:spPr>
          <a:xfrm>
            <a:off x="10208921" y="5303926"/>
            <a:ext cx="1685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レシピ一覧を表示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FF472826-D050-1518-54F6-6D86A30068A7}"/>
              </a:ext>
            </a:extLst>
          </p:cNvPr>
          <p:cNvSpPr/>
          <p:nvPr/>
        </p:nvSpPr>
        <p:spPr>
          <a:xfrm>
            <a:off x="3545797" y="2179647"/>
            <a:ext cx="5920909" cy="4147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72" name="直線コネクタ 171">
            <a:extLst>
              <a:ext uri="{FF2B5EF4-FFF2-40B4-BE49-F238E27FC236}">
                <a16:creationId xmlns:a16="http://schemas.microsoft.com/office/drawing/2014/main" id="{59FFC0D7-A669-7798-CD30-E65464775A6F}"/>
              </a:ext>
            </a:extLst>
          </p:cNvPr>
          <p:cNvCxnSpPr>
            <a:cxnSpLocks/>
            <a:endCxn id="170" idx="1"/>
          </p:cNvCxnSpPr>
          <p:nvPr/>
        </p:nvCxnSpPr>
        <p:spPr>
          <a:xfrm>
            <a:off x="9468906" y="5457815"/>
            <a:ext cx="74001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10B671CE-E981-E943-9095-23168FBB2B0A}"/>
              </a:ext>
            </a:extLst>
          </p:cNvPr>
          <p:cNvSpPr/>
          <p:nvPr/>
        </p:nvSpPr>
        <p:spPr>
          <a:xfrm>
            <a:off x="5602215" y="5677147"/>
            <a:ext cx="234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２列で</a:t>
            </a:r>
            <a:r>
              <a:rPr lang="en-US" altLang="ja-JP" sz="1400" dirty="0">
                <a:solidFill>
                  <a:srgbClr val="FF0000"/>
                </a:solidFill>
              </a:rPr>
              <a:t>20</a:t>
            </a:r>
            <a:r>
              <a:rPr lang="ja-JP" altLang="en-US" sz="1400">
                <a:solidFill>
                  <a:srgbClr val="FF0000"/>
                </a:solidFill>
              </a:rPr>
              <a:t>件ずつ表示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F815371D-AE25-27D5-27E5-299DC26B40D1}"/>
              </a:ext>
            </a:extLst>
          </p:cNvPr>
          <p:cNvSpPr/>
          <p:nvPr/>
        </p:nvSpPr>
        <p:spPr>
          <a:xfrm>
            <a:off x="7950399" y="1440925"/>
            <a:ext cx="1316742" cy="321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新規食材登録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C1127F62-8E9B-7281-2A00-88C388A938DD}"/>
              </a:ext>
            </a:extLst>
          </p:cNvPr>
          <p:cNvGrpSpPr/>
          <p:nvPr/>
        </p:nvGrpSpPr>
        <p:grpSpPr>
          <a:xfrm>
            <a:off x="7877181" y="1206756"/>
            <a:ext cx="2653952" cy="580828"/>
            <a:chOff x="3145474" y="484351"/>
            <a:chExt cx="2653952" cy="580828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E24282E8-97D2-2501-8CEE-BCD34AB92D58}"/>
                </a:ext>
              </a:extLst>
            </p:cNvPr>
            <p:cNvSpPr/>
            <p:nvPr/>
          </p:nvSpPr>
          <p:spPr>
            <a:xfrm>
              <a:off x="3145474" y="703384"/>
              <a:ext cx="1438345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8D97509C-4269-0CF4-43AB-EC0D1DA9A528}"/>
                </a:ext>
              </a:extLst>
            </p:cNvPr>
            <p:cNvCxnSpPr>
              <a:cxnSpLocks/>
              <a:stCxn id="180" idx="3"/>
              <a:endCxn id="182" idx="1"/>
            </p:cNvCxnSpPr>
            <p:nvPr/>
          </p:nvCxnSpPr>
          <p:spPr>
            <a:xfrm flipV="1">
              <a:off x="4583819" y="669017"/>
              <a:ext cx="800109" cy="2152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C0EB1746-5F31-AE47-583C-A5D82E00BEED}"/>
                </a:ext>
              </a:extLst>
            </p:cNvPr>
            <p:cNvSpPr txBox="1"/>
            <p:nvPr/>
          </p:nvSpPr>
          <p:spPr>
            <a:xfrm>
              <a:off x="5383928" y="48435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5E96A811-2F0A-FDAA-F647-76907B359A32}"/>
              </a:ext>
            </a:extLst>
          </p:cNvPr>
          <p:cNvSpPr txBox="1"/>
          <p:nvPr/>
        </p:nvSpPr>
        <p:spPr>
          <a:xfrm>
            <a:off x="1162695" y="4755434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食材名</a:t>
            </a:r>
            <a:endParaRPr lang="en-US" altLang="ja-JP" sz="1100" dirty="0"/>
          </a:p>
        </p:txBody>
      </p: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4EA8AD8B-08DC-0828-740C-98DE3D048792}"/>
              </a:ext>
            </a:extLst>
          </p:cNvPr>
          <p:cNvGrpSpPr/>
          <p:nvPr/>
        </p:nvGrpSpPr>
        <p:grpSpPr>
          <a:xfrm>
            <a:off x="2655503" y="1780414"/>
            <a:ext cx="3721909" cy="466273"/>
            <a:chOff x="4352767" y="1649852"/>
            <a:chExt cx="3968452" cy="562440"/>
          </a:xfrm>
        </p:grpSpPr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7B08088F-5182-1EC1-E68D-2E553B54D01A}"/>
                </a:ext>
              </a:extLst>
            </p:cNvPr>
            <p:cNvSpPr/>
            <p:nvPr/>
          </p:nvSpPr>
          <p:spPr>
            <a:xfrm>
              <a:off x="7615432" y="1705674"/>
              <a:ext cx="649476" cy="290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9A6DC2BE-3866-7CEB-8ADA-FE7A65A6EA3B}"/>
                </a:ext>
              </a:extLst>
            </p:cNvPr>
            <p:cNvSpPr/>
            <p:nvPr/>
          </p:nvSpPr>
          <p:spPr>
            <a:xfrm>
              <a:off x="6330373" y="1695054"/>
              <a:ext cx="1239703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12F03ADA-1CE5-8E9E-ADB7-E41BD6E56601}"/>
                </a:ext>
              </a:extLst>
            </p:cNvPr>
            <p:cNvGrpSpPr/>
            <p:nvPr/>
          </p:nvGrpSpPr>
          <p:grpSpPr>
            <a:xfrm>
              <a:off x="4352767" y="1649852"/>
              <a:ext cx="3968452" cy="562440"/>
              <a:chOff x="1212754" y="689317"/>
              <a:chExt cx="3968452" cy="562440"/>
            </a:xfrm>
          </p:grpSpPr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8F87024A-5C58-8FE3-9023-8162928368EF}"/>
                  </a:ext>
                </a:extLst>
              </p:cNvPr>
              <p:cNvSpPr/>
              <p:nvPr/>
            </p:nvSpPr>
            <p:spPr>
              <a:xfrm>
                <a:off x="2391337" y="689317"/>
                <a:ext cx="2789869" cy="3819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A10A8BBC-F858-7D49-B979-0FA3C714C56F}"/>
                  </a:ext>
                </a:extLst>
              </p:cNvPr>
              <p:cNvCxnSpPr>
                <a:cxnSpLocks/>
                <a:stCxn id="113" idx="3"/>
              </p:cNvCxnSpPr>
              <p:nvPr/>
            </p:nvCxnSpPr>
            <p:spPr>
              <a:xfrm flipV="1">
                <a:off x="1675300" y="924176"/>
                <a:ext cx="636439" cy="9955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441E59E-2CF4-BF10-93D6-1472E6085E8A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62546" cy="4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9123206-DBD2-1651-757B-4E0427D137AF}"/>
                </a:ext>
              </a:extLst>
            </p:cNvPr>
            <p:cNvSpPr txBox="1"/>
            <p:nvPr/>
          </p:nvSpPr>
          <p:spPr>
            <a:xfrm>
              <a:off x="5477034" y="1691361"/>
              <a:ext cx="1069432" cy="37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食材名：</a:t>
              </a:r>
              <a:endParaRPr kumimoji="1" lang="ja-JP" altLang="en-US" sz="1600"/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A42D49C-BE96-1BDA-D65B-31B16773A055}"/>
              </a:ext>
            </a:extLst>
          </p:cNvPr>
          <p:cNvGrpSpPr/>
          <p:nvPr/>
        </p:nvGrpSpPr>
        <p:grpSpPr>
          <a:xfrm>
            <a:off x="3499791" y="151912"/>
            <a:ext cx="8131840" cy="1251825"/>
            <a:chOff x="3499791" y="151912"/>
            <a:chExt cx="8131840" cy="1251825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B09DBAE9-D779-49D7-2539-C5E3DF055F4D}"/>
                </a:ext>
              </a:extLst>
            </p:cNvPr>
            <p:cNvSpPr txBox="1"/>
            <p:nvPr/>
          </p:nvSpPr>
          <p:spPr>
            <a:xfrm>
              <a:off x="3751436" y="40673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B3F08ED9-2FF8-7D90-A9A4-CB91A6B4C2ED}"/>
                </a:ext>
              </a:extLst>
            </p:cNvPr>
            <p:cNvSpPr/>
            <p:nvPr/>
          </p:nvSpPr>
          <p:spPr>
            <a:xfrm>
              <a:off x="3604901" y="324028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CEE84C4D-523A-0714-953C-909675AA2F07}"/>
                </a:ext>
              </a:extLst>
            </p:cNvPr>
            <p:cNvSpPr txBox="1"/>
            <p:nvPr/>
          </p:nvSpPr>
          <p:spPr>
            <a:xfrm>
              <a:off x="7740802" y="437696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25088A78-3714-D20B-0B66-01ED8D8A0A6F}"/>
                </a:ext>
              </a:extLst>
            </p:cNvPr>
            <p:cNvSpPr/>
            <p:nvPr/>
          </p:nvSpPr>
          <p:spPr>
            <a:xfrm>
              <a:off x="3686951" y="904633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1DD1A717-5239-2AC2-F5E2-7BC7EAD3C1D3}"/>
                </a:ext>
              </a:extLst>
            </p:cNvPr>
            <p:cNvSpPr/>
            <p:nvPr/>
          </p:nvSpPr>
          <p:spPr>
            <a:xfrm>
              <a:off x="4726575" y="914854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FF6F5AA4-4966-B313-2CF6-6CB3FA7C209A}"/>
                </a:ext>
              </a:extLst>
            </p:cNvPr>
            <p:cNvGrpSpPr/>
            <p:nvPr/>
          </p:nvGrpSpPr>
          <p:grpSpPr>
            <a:xfrm>
              <a:off x="3499791" y="151912"/>
              <a:ext cx="8131840" cy="1251825"/>
              <a:chOff x="3187677" y="598723"/>
              <a:chExt cx="8131840" cy="1251825"/>
            </a:xfrm>
          </p:grpSpPr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9A01D5D0-A455-88AC-8789-27615138916D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82E0B78D-C1B1-66AF-F868-7D4E3655EFB7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51449631-796E-32E5-A8CB-391EFBD46879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027E5935-3D0D-BD06-E1C8-D6AF992B4C6C}"/>
                </a:ext>
              </a:extLst>
            </p:cNvPr>
            <p:cNvSpPr/>
            <p:nvPr/>
          </p:nvSpPr>
          <p:spPr>
            <a:xfrm>
              <a:off x="6633250" y="911434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343C69F7-4D63-6B61-B61F-A94360A060E2}"/>
                </a:ext>
              </a:extLst>
            </p:cNvPr>
            <p:cNvSpPr/>
            <p:nvPr/>
          </p:nvSpPr>
          <p:spPr>
            <a:xfrm>
              <a:off x="5766198" y="904438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id="{97D77C5B-BD70-134F-FFFC-508D02B746C1}"/>
                </a:ext>
              </a:extLst>
            </p:cNvPr>
            <p:cNvSpPr/>
            <p:nvPr/>
          </p:nvSpPr>
          <p:spPr>
            <a:xfrm>
              <a:off x="8003498" y="917707"/>
              <a:ext cx="721035" cy="315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管理者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11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94E6BB0-1EDF-5B22-71F2-3B7FD444D1C8}"/>
              </a:ext>
            </a:extLst>
          </p:cNvPr>
          <p:cNvSpPr/>
          <p:nvPr/>
        </p:nvSpPr>
        <p:spPr>
          <a:xfrm>
            <a:off x="2875908" y="4317291"/>
            <a:ext cx="945691" cy="331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レシピ登録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2804159" y="1494692"/>
            <a:ext cx="5824025" cy="636876"/>
            <a:chOff x="3183986" y="256735"/>
            <a:chExt cx="5824025" cy="63687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310595" y="38097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636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F4F85C1-0D16-17D2-77D3-01E60282B01C}"/>
              </a:ext>
            </a:extLst>
          </p:cNvPr>
          <p:cNvSpPr txBox="1"/>
          <p:nvPr/>
        </p:nvSpPr>
        <p:spPr>
          <a:xfrm>
            <a:off x="226903" y="170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ヘッダー０１</a:t>
            </a:r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4D7A94B-2BC3-0CE7-2B3C-07C8A73F8098}"/>
              </a:ext>
            </a:extLst>
          </p:cNvPr>
          <p:cNvGrpSpPr/>
          <p:nvPr/>
        </p:nvGrpSpPr>
        <p:grpSpPr>
          <a:xfrm>
            <a:off x="2808848" y="3736687"/>
            <a:ext cx="5847472" cy="989746"/>
            <a:chOff x="3183986" y="256735"/>
            <a:chExt cx="5847472" cy="989746"/>
          </a:xfrm>
        </p:grpSpPr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E4F0E986-8499-F74E-F45A-6EBEBB703609}"/>
                </a:ext>
              </a:extLst>
            </p:cNvPr>
            <p:cNvSpPr txBox="1"/>
            <p:nvPr/>
          </p:nvSpPr>
          <p:spPr>
            <a:xfrm>
              <a:off x="3330521" y="339445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5FCA5C4-806F-68C2-5EEF-EDD065BFDE0C}"/>
                </a:ext>
              </a:extLst>
            </p:cNvPr>
            <p:cNvSpPr/>
            <p:nvPr/>
          </p:nvSpPr>
          <p:spPr>
            <a:xfrm>
              <a:off x="3183986" y="256735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CD47C1C-7824-2B55-4AF8-3FED3C1793C4}"/>
                </a:ext>
              </a:extLst>
            </p:cNvPr>
            <p:cNvSpPr txBox="1"/>
            <p:nvPr/>
          </p:nvSpPr>
          <p:spPr>
            <a:xfrm>
              <a:off x="7319887" y="370403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10A6DE0-1C25-9F02-6A7C-0D8971575DEF}"/>
              </a:ext>
            </a:extLst>
          </p:cNvPr>
          <p:cNvSpPr txBox="1"/>
          <p:nvPr/>
        </p:nvSpPr>
        <p:spPr>
          <a:xfrm>
            <a:off x="226903" y="3244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ヘッダー０２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19F0CC2-B557-102B-87BD-26872CB52598}"/>
              </a:ext>
            </a:extLst>
          </p:cNvPr>
          <p:cNvGrpSpPr/>
          <p:nvPr/>
        </p:nvGrpSpPr>
        <p:grpSpPr>
          <a:xfrm>
            <a:off x="6799384" y="1019681"/>
            <a:ext cx="1571415" cy="896456"/>
            <a:chOff x="3286155" y="168723"/>
            <a:chExt cx="1571415" cy="896456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9DC1E93-BC03-4FBB-F13C-8CE5615A8BEE}"/>
                </a:ext>
              </a:extLst>
            </p:cNvPr>
            <p:cNvSpPr/>
            <p:nvPr/>
          </p:nvSpPr>
          <p:spPr>
            <a:xfrm>
              <a:off x="3286155" y="703384"/>
              <a:ext cx="804024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4E4002A-B18D-C268-E5C7-8DC548775DFF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F67BE7F-846D-C530-82D1-4B7A94B2048A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920E22A-F897-ADB3-A5ED-01C8A305C4C5}"/>
              </a:ext>
            </a:extLst>
          </p:cNvPr>
          <p:cNvGrpSpPr/>
          <p:nvPr/>
        </p:nvGrpSpPr>
        <p:grpSpPr>
          <a:xfrm>
            <a:off x="7663670" y="1025350"/>
            <a:ext cx="1571415" cy="896456"/>
            <a:chOff x="3286155" y="168723"/>
            <a:chExt cx="1571415" cy="896456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27EC0EF-8F0E-6085-CBE6-02FB00424675}"/>
                </a:ext>
              </a:extLst>
            </p:cNvPr>
            <p:cNvSpPr/>
            <p:nvPr/>
          </p:nvSpPr>
          <p:spPr>
            <a:xfrm>
              <a:off x="3286155" y="703384"/>
              <a:ext cx="804024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D61A3F1-15A5-3C5B-1AD6-3E63353FA5CB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6ADEDB15-8742-D76B-61F7-06D7B54A87E1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366C28A-87A8-D90F-0FFF-113343BB41F1}"/>
              </a:ext>
            </a:extLst>
          </p:cNvPr>
          <p:cNvGrpSpPr/>
          <p:nvPr/>
        </p:nvGrpSpPr>
        <p:grpSpPr>
          <a:xfrm>
            <a:off x="2919870" y="1091804"/>
            <a:ext cx="1769358" cy="896456"/>
            <a:chOff x="3215814" y="168723"/>
            <a:chExt cx="1769358" cy="896456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4423C94C-3B48-5460-92D1-D0E5CE600507}"/>
                </a:ext>
              </a:extLst>
            </p:cNvPr>
            <p:cNvSpPr/>
            <p:nvPr/>
          </p:nvSpPr>
          <p:spPr>
            <a:xfrm>
              <a:off x="3215814" y="703384"/>
              <a:ext cx="1769358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132AEAF-1D71-8CA5-0043-CA498CDDB5AC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E2E4926-DE30-8D5C-948F-93B473D2348C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7129B6A-E178-3B2E-202E-338DE3C2B527}"/>
              </a:ext>
            </a:extLst>
          </p:cNvPr>
          <p:cNvGrpSpPr/>
          <p:nvPr/>
        </p:nvGrpSpPr>
        <p:grpSpPr>
          <a:xfrm>
            <a:off x="2960489" y="3281686"/>
            <a:ext cx="1769358" cy="896456"/>
            <a:chOff x="3215814" y="168723"/>
            <a:chExt cx="1769358" cy="896456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5172709-B1B4-FF18-F854-09F4128FED48}"/>
                </a:ext>
              </a:extLst>
            </p:cNvPr>
            <p:cNvSpPr/>
            <p:nvPr/>
          </p:nvSpPr>
          <p:spPr>
            <a:xfrm>
              <a:off x="3215814" y="703384"/>
              <a:ext cx="1769358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5ADA12FE-9CCB-18F4-260B-8605B00C14B5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AD28329-FCCC-3C18-3BBF-3E5D5004E3B3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943EDC2-321B-E8F1-D097-1D93B5863AD0}"/>
              </a:ext>
            </a:extLst>
          </p:cNvPr>
          <p:cNvGrpSpPr/>
          <p:nvPr/>
        </p:nvGrpSpPr>
        <p:grpSpPr>
          <a:xfrm>
            <a:off x="6972885" y="3238790"/>
            <a:ext cx="1682579" cy="939352"/>
            <a:chOff x="3531409" y="125827"/>
            <a:chExt cx="1682579" cy="939352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17371E04-1F24-2B4F-E3F6-1EE7DFEE0FCE}"/>
                </a:ext>
              </a:extLst>
            </p:cNvPr>
            <p:cNvSpPr/>
            <p:nvPr/>
          </p:nvSpPr>
          <p:spPr>
            <a:xfrm>
              <a:off x="3531409" y="703384"/>
              <a:ext cx="586906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99067B1-6399-D1D4-4094-DBBF9F517F42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FAAEA82F-1B80-78D6-D902-58F93C998780}"/>
                </a:ext>
              </a:extLst>
            </p:cNvPr>
            <p:cNvSpPr txBox="1"/>
            <p:nvPr/>
          </p:nvSpPr>
          <p:spPr>
            <a:xfrm>
              <a:off x="3952104" y="125827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>
                  <a:solidFill>
                    <a:srgbClr val="FF0000"/>
                  </a:solidFill>
                </a:rPr>
                <a:t>ユーザ名を表示</a:t>
              </a: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C18E9FB-27C0-75BC-3A06-2C46357C1645}"/>
              </a:ext>
            </a:extLst>
          </p:cNvPr>
          <p:cNvGrpSpPr/>
          <p:nvPr/>
        </p:nvGrpSpPr>
        <p:grpSpPr>
          <a:xfrm>
            <a:off x="7588818" y="3291845"/>
            <a:ext cx="1571415" cy="896456"/>
            <a:chOff x="3286155" y="168723"/>
            <a:chExt cx="1571415" cy="896456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17681A7-96E2-B7A9-195E-C2F641FA6E84}"/>
                </a:ext>
              </a:extLst>
            </p:cNvPr>
            <p:cNvSpPr/>
            <p:nvPr/>
          </p:nvSpPr>
          <p:spPr>
            <a:xfrm>
              <a:off x="3286155" y="703384"/>
              <a:ext cx="878876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2E681498-86E9-B0A7-703B-466F5D77ABF6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E01A3054-45D5-3542-72B5-B03A9D9DF900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2667D7B-01F6-14E9-D73F-AFA478508BDE}"/>
              </a:ext>
            </a:extLst>
          </p:cNvPr>
          <p:cNvGrpSpPr/>
          <p:nvPr/>
        </p:nvGrpSpPr>
        <p:grpSpPr>
          <a:xfrm>
            <a:off x="2120031" y="4290173"/>
            <a:ext cx="1737911" cy="975999"/>
            <a:chOff x="2516887" y="703384"/>
            <a:chExt cx="1737911" cy="975999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A8C7C60-B7A3-576D-897A-484F5B7E378D}"/>
                </a:ext>
              </a:extLst>
            </p:cNvPr>
            <p:cNvSpPr/>
            <p:nvPr/>
          </p:nvSpPr>
          <p:spPr>
            <a:xfrm>
              <a:off x="3272087" y="703384"/>
              <a:ext cx="98271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6899C1DC-7408-D2CA-2CC2-A664D0F402CB}"/>
                </a:ext>
              </a:extLst>
            </p:cNvPr>
            <p:cNvCxnSpPr/>
            <p:nvPr/>
          </p:nvCxnSpPr>
          <p:spPr>
            <a:xfrm flipV="1">
              <a:off x="2819841" y="107334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CAC79C4D-1916-40D4-AAFD-2DB2D8953464}"/>
                </a:ext>
              </a:extLst>
            </p:cNvPr>
            <p:cNvSpPr txBox="1"/>
            <p:nvPr/>
          </p:nvSpPr>
          <p:spPr>
            <a:xfrm>
              <a:off x="2516887" y="131005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579C7A3-4F29-6AD5-C87F-700A96B4F8F5}"/>
              </a:ext>
            </a:extLst>
          </p:cNvPr>
          <p:cNvGrpSpPr/>
          <p:nvPr/>
        </p:nvGrpSpPr>
        <p:grpSpPr>
          <a:xfrm>
            <a:off x="3201160" y="4289156"/>
            <a:ext cx="1737911" cy="975999"/>
            <a:chOff x="3157618" y="4289156"/>
            <a:chExt cx="1737911" cy="975999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762C7F37-B102-984B-0CB6-AE80943E4E63}"/>
                </a:ext>
              </a:extLst>
            </p:cNvPr>
            <p:cNvSpPr/>
            <p:nvPr/>
          </p:nvSpPr>
          <p:spPr>
            <a:xfrm>
              <a:off x="3945038" y="4327513"/>
              <a:ext cx="888222" cy="3053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レシピ一覧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4FAF4EED-EED0-EA92-8D46-8189ACB6A24E}"/>
                </a:ext>
              </a:extLst>
            </p:cNvPr>
            <p:cNvGrpSpPr/>
            <p:nvPr/>
          </p:nvGrpSpPr>
          <p:grpSpPr>
            <a:xfrm>
              <a:off x="3157618" y="4289156"/>
              <a:ext cx="1737911" cy="975999"/>
              <a:chOff x="2516887" y="703384"/>
              <a:chExt cx="1737911" cy="975999"/>
            </a:xfrm>
          </p:grpSpPr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7AA49BDF-203A-7514-D7F0-668B0026CD8E}"/>
                  </a:ext>
                </a:extLst>
              </p:cNvPr>
              <p:cNvSpPr/>
              <p:nvPr/>
            </p:nvSpPr>
            <p:spPr>
              <a:xfrm>
                <a:off x="3272087" y="703384"/>
                <a:ext cx="982711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6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131F1B00-BF38-16EF-1EF1-3CBC054A5411}"/>
                  </a:ext>
                </a:extLst>
              </p:cNvPr>
              <p:cNvCxnSpPr/>
              <p:nvPr/>
            </p:nvCxnSpPr>
            <p:spPr>
              <a:xfrm flipV="1">
                <a:off x="2819841" y="107334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86BCF4F8-94DD-8C95-FDB3-0018E1B1ECC8}"/>
                  </a:ext>
                </a:extLst>
              </p:cNvPr>
              <p:cNvSpPr txBox="1"/>
              <p:nvPr/>
            </p:nvSpPr>
            <p:spPr>
              <a:xfrm>
                <a:off x="2516887" y="131005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54B5371F-8C21-7176-A7C8-7FCF5FF284E0}"/>
              </a:ext>
            </a:extLst>
          </p:cNvPr>
          <p:cNvGrpSpPr/>
          <p:nvPr/>
        </p:nvGrpSpPr>
        <p:grpSpPr>
          <a:xfrm>
            <a:off x="6971656" y="4308873"/>
            <a:ext cx="2994060" cy="924518"/>
            <a:chOff x="7273191" y="5533056"/>
            <a:chExt cx="2994060" cy="924518"/>
          </a:xfrm>
        </p:grpSpPr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9035B57A-1782-FD1E-0082-DAB053933140}"/>
                </a:ext>
              </a:extLst>
            </p:cNvPr>
            <p:cNvSpPr/>
            <p:nvPr/>
          </p:nvSpPr>
          <p:spPr>
            <a:xfrm>
              <a:off x="8068541" y="5533056"/>
              <a:ext cx="726745" cy="2949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管理者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D9E2C26-91BE-1853-B3B2-C8F5101BC83B}"/>
                </a:ext>
              </a:extLst>
            </p:cNvPr>
            <p:cNvGrpSpPr/>
            <p:nvPr/>
          </p:nvGrpSpPr>
          <p:grpSpPr>
            <a:xfrm>
              <a:off x="7273191" y="5549661"/>
              <a:ext cx="1569444" cy="907913"/>
              <a:chOff x="2516887" y="743334"/>
              <a:chExt cx="1569444" cy="907913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8A9570C1-7A2F-34E5-5C59-AF2C559E76AF}"/>
                  </a:ext>
                </a:extLst>
              </p:cNvPr>
              <p:cNvSpPr/>
              <p:nvPr/>
            </p:nvSpPr>
            <p:spPr>
              <a:xfrm>
                <a:off x="3286154" y="743334"/>
                <a:ext cx="800177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BAD533F-1387-996C-92EC-4972CCDD0949}"/>
                  </a:ext>
                </a:extLst>
              </p:cNvPr>
              <p:cNvCxnSpPr/>
              <p:nvPr/>
            </p:nvCxnSpPr>
            <p:spPr>
              <a:xfrm flipV="1">
                <a:off x="2833909" y="1045206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4B04243D-AFE0-9599-D8D5-0E69F858FDDD}"/>
                  </a:ext>
                </a:extLst>
              </p:cNvPr>
              <p:cNvSpPr txBox="1"/>
              <p:nvPr/>
            </p:nvSpPr>
            <p:spPr>
              <a:xfrm>
                <a:off x="2516887" y="128191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⑦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7B0BFF88-A89E-6F66-DB2E-5213C0E6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5082" y="5833023"/>
              <a:ext cx="370204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2F26D3D-6EED-39FB-EF77-92C95CEA4B56}"/>
                </a:ext>
              </a:extLst>
            </p:cNvPr>
            <p:cNvSpPr txBox="1"/>
            <p:nvPr/>
          </p:nvSpPr>
          <p:spPr>
            <a:xfrm>
              <a:off x="8082037" y="6173692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>
                  <a:solidFill>
                    <a:srgbClr val="FF0000"/>
                  </a:solidFill>
                </a:rPr>
                <a:t>管理者がログイン時のみ表示</a:t>
              </a:r>
            </a:p>
          </p:txBody>
        </p:sp>
      </p:grp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8C44A79-3ADA-CC48-D9A5-D321BDDF6F82}"/>
              </a:ext>
            </a:extLst>
          </p:cNvPr>
          <p:cNvSpPr/>
          <p:nvPr/>
        </p:nvSpPr>
        <p:spPr>
          <a:xfrm>
            <a:off x="2759380" y="1449628"/>
            <a:ext cx="5896084" cy="728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5AAB2174-EE04-74BD-894E-48B6B942AD36}"/>
              </a:ext>
            </a:extLst>
          </p:cNvPr>
          <p:cNvSpPr/>
          <p:nvPr/>
        </p:nvSpPr>
        <p:spPr>
          <a:xfrm>
            <a:off x="2759380" y="3683891"/>
            <a:ext cx="5896084" cy="10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E45BBC1B-0C7A-A81A-D0ED-A98C6388477D}"/>
              </a:ext>
            </a:extLst>
          </p:cNvPr>
          <p:cNvCxnSpPr>
            <a:cxnSpLocks/>
          </p:cNvCxnSpPr>
          <p:nvPr/>
        </p:nvCxnSpPr>
        <p:spPr>
          <a:xfrm>
            <a:off x="8628184" y="4260188"/>
            <a:ext cx="730465" cy="2095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D362C4-C2C2-273C-8744-0A71B4911594}"/>
              </a:ext>
            </a:extLst>
          </p:cNvPr>
          <p:cNvSpPr txBox="1"/>
          <p:nvPr/>
        </p:nvSpPr>
        <p:spPr>
          <a:xfrm>
            <a:off x="8915354" y="4528284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ドキュメントの上部に固定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ACFE689A-1D58-31A6-E826-1A16FC0CE4C6}"/>
              </a:ext>
            </a:extLst>
          </p:cNvPr>
          <p:cNvCxnSpPr>
            <a:cxnSpLocks/>
          </p:cNvCxnSpPr>
          <p:nvPr/>
        </p:nvCxnSpPr>
        <p:spPr>
          <a:xfrm>
            <a:off x="8669839" y="1885285"/>
            <a:ext cx="730465" cy="2095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1297091-5C74-0BF4-6442-027F7F84DB65}"/>
              </a:ext>
            </a:extLst>
          </p:cNvPr>
          <p:cNvSpPr txBox="1"/>
          <p:nvPr/>
        </p:nvSpPr>
        <p:spPr>
          <a:xfrm>
            <a:off x="8957009" y="2153381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ドキュメントの上部に固定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C8291-D46E-3EC1-20AD-57C7C641AB1B}"/>
              </a:ext>
            </a:extLst>
          </p:cNvPr>
          <p:cNvGrpSpPr/>
          <p:nvPr/>
        </p:nvGrpSpPr>
        <p:grpSpPr>
          <a:xfrm>
            <a:off x="5328402" y="4307075"/>
            <a:ext cx="2349783" cy="945864"/>
            <a:chOff x="4500283" y="4320885"/>
            <a:chExt cx="2349783" cy="945864"/>
          </a:xfrm>
        </p:grpSpPr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D0D4A4C-B09E-52EF-E1A6-2FAB73F1637A}"/>
                </a:ext>
              </a:extLst>
            </p:cNvPr>
            <p:cNvSpPr/>
            <p:nvPr/>
          </p:nvSpPr>
          <p:spPr>
            <a:xfrm>
              <a:off x="5287704" y="4329106"/>
              <a:ext cx="1522824" cy="301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ユーザー情報</a:t>
              </a:r>
              <a:r>
                <a:rPr lang="ja-JP" altLang="en-US" sz="1200">
                  <a:solidFill>
                    <a:schemeClr val="tx1"/>
                  </a:solidFill>
                </a:rPr>
                <a:t>編集</a:t>
              </a:r>
              <a:endParaRPr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D1D4CE95-D964-AF6D-2C34-930D35928DD0}"/>
                </a:ext>
              </a:extLst>
            </p:cNvPr>
            <p:cNvGrpSpPr/>
            <p:nvPr/>
          </p:nvGrpSpPr>
          <p:grpSpPr>
            <a:xfrm>
              <a:off x="4500283" y="4320885"/>
              <a:ext cx="2349783" cy="945864"/>
              <a:chOff x="2516887" y="733519"/>
              <a:chExt cx="2349783" cy="945864"/>
            </a:xfrm>
          </p:grpSpPr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BB96F47C-601A-9C35-BCF8-A6B719F163AD}"/>
                  </a:ext>
                </a:extLst>
              </p:cNvPr>
              <p:cNvSpPr/>
              <p:nvPr/>
            </p:nvSpPr>
            <p:spPr>
              <a:xfrm>
                <a:off x="3286688" y="733519"/>
                <a:ext cx="1579982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055BF224-25CB-FA01-0B2B-C1C55767DC97}"/>
                  </a:ext>
                </a:extLst>
              </p:cNvPr>
              <p:cNvCxnSpPr/>
              <p:nvPr/>
            </p:nvCxnSpPr>
            <p:spPr>
              <a:xfrm flipV="1">
                <a:off x="2819841" y="107334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895F54C3-D5DB-63CF-98CF-473E021E3907}"/>
                  </a:ext>
                </a:extLst>
              </p:cNvPr>
              <p:cNvSpPr txBox="1"/>
              <p:nvPr/>
            </p:nvSpPr>
            <p:spPr>
              <a:xfrm>
                <a:off x="2516887" y="131005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⑥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405717F6-B9B5-B22F-872A-A9384A5D10E3}"/>
              </a:ext>
            </a:extLst>
          </p:cNvPr>
          <p:cNvGrpSpPr/>
          <p:nvPr/>
        </p:nvGrpSpPr>
        <p:grpSpPr>
          <a:xfrm>
            <a:off x="4247280" y="4301743"/>
            <a:ext cx="1773229" cy="945864"/>
            <a:chOff x="4500283" y="4320885"/>
            <a:chExt cx="1773229" cy="945864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8FAC3ED4-A781-6C28-C5EC-F40C2AFF75C6}"/>
                </a:ext>
              </a:extLst>
            </p:cNvPr>
            <p:cNvSpPr/>
            <p:nvPr/>
          </p:nvSpPr>
          <p:spPr>
            <a:xfrm>
              <a:off x="5287704" y="4329106"/>
              <a:ext cx="941425" cy="317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8D6C56B8-79B3-D87C-E631-B53F2EE2D422}"/>
                </a:ext>
              </a:extLst>
            </p:cNvPr>
            <p:cNvGrpSpPr/>
            <p:nvPr/>
          </p:nvGrpSpPr>
          <p:grpSpPr>
            <a:xfrm>
              <a:off x="4500283" y="4320885"/>
              <a:ext cx="1773229" cy="945864"/>
              <a:chOff x="2516887" y="733519"/>
              <a:chExt cx="1773229" cy="945864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530D0F4E-26AD-DA11-C398-DF366324E061}"/>
                  </a:ext>
                </a:extLst>
              </p:cNvPr>
              <p:cNvSpPr/>
              <p:nvPr/>
            </p:nvSpPr>
            <p:spPr>
              <a:xfrm>
                <a:off x="3286688" y="733519"/>
                <a:ext cx="1003428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973A1FAA-7FED-6CAE-3191-727157D57E8F}"/>
                  </a:ext>
                </a:extLst>
              </p:cNvPr>
              <p:cNvCxnSpPr/>
              <p:nvPr/>
            </p:nvCxnSpPr>
            <p:spPr>
              <a:xfrm flipV="1">
                <a:off x="2819841" y="107334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33CAF12-00F8-FA37-F6CA-975AE9F9F6CE}"/>
                  </a:ext>
                </a:extLst>
              </p:cNvPr>
              <p:cNvSpPr txBox="1"/>
              <p:nvPr/>
            </p:nvSpPr>
            <p:spPr>
              <a:xfrm>
                <a:off x="2516887" y="131005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⑤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57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2501893" y="124913"/>
            <a:ext cx="5824025" cy="6581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977569" y="218197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S-21-01</a:t>
              </a:r>
              <a:endParaRPr kumimoji="1" lang="ja-JP" altLang="en-US"/>
            </a:p>
          </p:txBody>
        </p:sp>
      </p:grp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23FD1CA7-5279-CE54-2F0A-EF9B39B3DFFB}"/>
              </a:ext>
            </a:extLst>
          </p:cNvPr>
          <p:cNvSpPr/>
          <p:nvPr/>
        </p:nvSpPr>
        <p:spPr>
          <a:xfrm>
            <a:off x="3556376" y="1164407"/>
            <a:ext cx="3848689" cy="5416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1E22B8AD-5FD5-62C4-2963-6FB9B32DF421}"/>
              </a:ext>
            </a:extLst>
          </p:cNvPr>
          <p:cNvSpPr/>
          <p:nvPr/>
        </p:nvSpPr>
        <p:spPr>
          <a:xfrm>
            <a:off x="3556375" y="1164408"/>
            <a:ext cx="3848689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031E0D49-CEEF-7EEC-8BD2-F1ABE76BA84F}"/>
              </a:ext>
            </a:extLst>
          </p:cNvPr>
          <p:cNvSpPr txBox="1"/>
          <p:nvPr/>
        </p:nvSpPr>
        <p:spPr>
          <a:xfrm>
            <a:off x="3651919" y="1234431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食材登録</a:t>
            </a:r>
            <a:endParaRPr lang="en-US" altLang="ja-JP" sz="1400" dirty="0"/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77525DA8-DD1B-D214-C697-63601D8EE702}"/>
              </a:ext>
            </a:extLst>
          </p:cNvPr>
          <p:cNvGrpSpPr/>
          <p:nvPr/>
        </p:nvGrpSpPr>
        <p:grpSpPr>
          <a:xfrm>
            <a:off x="6561004" y="6155363"/>
            <a:ext cx="740900" cy="331099"/>
            <a:chOff x="7179211" y="4273376"/>
            <a:chExt cx="740900" cy="307371"/>
          </a:xfrm>
        </p:grpSpPr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3E8AFA67-9E53-459F-E5F9-9A2ECB294C7D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47C6406F-E2BF-4624-F4C6-7F12ED414E74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285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登録</a:t>
              </a:r>
              <a:endParaRPr lang="en-US" altLang="ja-JP" sz="1400" dirty="0"/>
            </a:p>
          </p:txBody>
        </p:sp>
      </p:grp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7F231601-690C-0B46-7EF5-C2C3049B9048}"/>
              </a:ext>
            </a:extLst>
          </p:cNvPr>
          <p:cNvSpPr txBox="1"/>
          <p:nvPr/>
        </p:nvSpPr>
        <p:spPr>
          <a:xfrm>
            <a:off x="3675859" y="1739694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42381715-8AC9-BE55-2D65-E4A50A01029F}"/>
              </a:ext>
            </a:extLst>
          </p:cNvPr>
          <p:cNvSpPr txBox="1"/>
          <p:nvPr/>
        </p:nvSpPr>
        <p:spPr>
          <a:xfrm>
            <a:off x="3675859" y="2449256"/>
            <a:ext cx="20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炭水化物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8DEC9333-0B39-642B-AAD3-062A90A9D9DA}"/>
              </a:ext>
            </a:extLst>
          </p:cNvPr>
          <p:cNvSpPr/>
          <p:nvPr/>
        </p:nvSpPr>
        <p:spPr>
          <a:xfrm>
            <a:off x="3783222" y="2047471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68929B3-2F3A-9702-FE26-172EAAF8896B}"/>
              </a:ext>
            </a:extLst>
          </p:cNvPr>
          <p:cNvSpPr/>
          <p:nvPr/>
        </p:nvSpPr>
        <p:spPr>
          <a:xfrm>
            <a:off x="3783222" y="2820789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B5B1A4F0-B44D-FBE9-4666-C16D484DED6D}"/>
              </a:ext>
            </a:extLst>
          </p:cNvPr>
          <p:cNvSpPr txBox="1"/>
          <p:nvPr/>
        </p:nvSpPr>
        <p:spPr>
          <a:xfrm>
            <a:off x="3675858" y="3223883"/>
            <a:ext cx="216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タンパク質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8088F81F-C8C0-35C8-8A3A-E1762F590DD5}"/>
              </a:ext>
            </a:extLst>
          </p:cNvPr>
          <p:cNvSpPr txBox="1"/>
          <p:nvPr/>
        </p:nvSpPr>
        <p:spPr>
          <a:xfrm>
            <a:off x="3675859" y="3933445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脂質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6562B659-0F40-7F5A-C8EC-808FD907496A}"/>
              </a:ext>
            </a:extLst>
          </p:cNvPr>
          <p:cNvSpPr/>
          <p:nvPr/>
        </p:nvSpPr>
        <p:spPr>
          <a:xfrm>
            <a:off x="3783222" y="3531660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AD3ABB11-BF12-C70C-9A48-4A23C5C0C1B2}"/>
              </a:ext>
            </a:extLst>
          </p:cNvPr>
          <p:cNvSpPr/>
          <p:nvPr/>
        </p:nvSpPr>
        <p:spPr>
          <a:xfrm>
            <a:off x="3783222" y="4304978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BCD1CF2D-2971-5AB3-1629-A7C185A5803D}"/>
              </a:ext>
            </a:extLst>
          </p:cNvPr>
          <p:cNvSpPr txBox="1"/>
          <p:nvPr/>
        </p:nvSpPr>
        <p:spPr>
          <a:xfrm>
            <a:off x="3675859" y="4692210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写真</a:t>
            </a:r>
            <a:endParaRPr lang="en-US" altLang="ja-JP" sz="1400" dirty="0"/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3D2BC56B-2D05-0BE5-6765-B24ADC317681}"/>
              </a:ext>
            </a:extLst>
          </p:cNvPr>
          <p:cNvSpPr txBox="1"/>
          <p:nvPr/>
        </p:nvSpPr>
        <p:spPr>
          <a:xfrm>
            <a:off x="3693398" y="6194568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ジャンル</a:t>
            </a:r>
            <a:endParaRPr lang="en-US" altLang="ja-JP" sz="1400" dirty="0"/>
          </a:p>
        </p:txBody>
      </p: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491AE563-5132-8794-D303-A9FA2AF69608}"/>
              </a:ext>
            </a:extLst>
          </p:cNvPr>
          <p:cNvGrpSpPr/>
          <p:nvPr/>
        </p:nvGrpSpPr>
        <p:grpSpPr>
          <a:xfrm>
            <a:off x="4602004" y="6205783"/>
            <a:ext cx="556844" cy="285345"/>
            <a:chOff x="948400" y="2096085"/>
            <a:chExt cx="556844" cy="285345"/>
          </a:xfrm>
        </p:grpSpPr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911C230-1791-768E-BA06-FDE1EE3B4703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7" name="グループ化 146">
              <a:extLst>
                <a:ext uri="{FF2B5EF4-FFF2-40B4-BE49-F238E27FC236}">
                  <a16:creationId xmlns:a16="http://schemas.microsoft.com/office/drawing/2014/main" id="{32F3BF0A-BB7A-FC0D-A430-D9A0DE7B0ED7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148" name="直線コネクタ 147">
                <a:extLst>
                  <a:ext uri="{FF2B5EF4-FFF2-40B4-BE49-F238E27FC236}">
                    <a16:creationId xmlns:a16="http://schemas.microsoft.com/office/drawing/2014/main" id="{1081B3DA-FD51-0A53-0DBF-7122484F36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C6E2C8AE-77C3-DAB5-18D0-1DF8C45BBF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32BF7FEF-E5FD-B967-FE35-CF5501A682F4}"/>
              </a:ext>
            </a:extLst>
          </p:cNvPr>
          <p:cNvSpPr/>
          <p:nvPr/>
        </p:nvSpPr>
        <p:spPr>
          <a:xfrm>
            <a:off x="3783222" y="5046059"/>
            <a:ext cx="1520298" cy="338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ファイルを選択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0923AFCB-4B31-5C25-5FBC-FADBB313A445}"/>
              </a:ext>
            </a:extLst>
          </p:cNvPr>
          <p:cNvSpPr/>
          <p:nvPr/>
        </p:nvSpPr>
        <p:spPr>
          <a:xfrm>
            <a:off x="3783221" y="5751768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305FE058-2012-8823-76CE-A7DF2CEEFEBD}"/>
              </a:ext>
            </a:extLst>
          </p:cNvPr>
          <p:cNvSpPr txBox="1"/>
          <p:nvPr/>
        </p:nvSpPr>
        <p:spPr>
          <a:xfrm>
            <a:off x="3693398" y="5432775"/>
            <a:ext cx="11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一単位</a:t>
            </a:r>
            <a:r>
              <a:rPr lang="en-US" altLang="ja-JP" sz="1400" dirty="0"/>
              <a:t>(g)</a:t>
            </a: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D822C38B-E4B8-AC2F-AFE5-ECDEF8B419D7}"/>
              </a:ext>
            </a:extLst>
          </p:cNvPr>
          <p:cNvSpPr/>
          <p:nvPr/>
        </p:nvSpPr>
        <p:spPr>
          <a:xfrm>
            <a:off x="5410524" y="5764095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E61BEA5A-F84D-FD00-2230-A82D423EF9FA}"/>
              </a:ext>
            </a:extLst>
          </p:cNvPr>
          <p:cNvSpPr txBox="1"/>
          <p:nvPr/>
        </p:nvSpPr>
        <p:spPr>
          <a:xfrm>
            <a:off x="5320701" y="5445102"/>
            <a:ext cx="78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単位</a:t>
            </a:r>
            <a:endParaRPr lang="en-US" altLang="ja-JP" sz="1400" dirty="0"/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C52BAF08-A738-0DBD-8AD8-4D83C3710B6E}"/>
              </a:ext>
            </a:extLst>
          </p:cNvPr>
          <p:cNvSpPr txBox="1"/>
          <p:nvPr/>
        </p:nvSpPr>
        <p:spPr>
          <a:xfrm>
            <a:off x="4881167" y="5751769"/>
            <a:ext cx="26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E9AAD54-052D-9FA6-1663-74F1C64D0E95}"/>
              </a:ext>
            </a:extLst>
          </p:cNvPr>
          <p:cNvGrpSpPr/>
          <p:nvPr/>
        </p:nvGrpSpPr>
        <p:grpSpPr>
          <a:xfrm>
            <a:off x="6003250" y="4766684"/>
            <a:ext cx="1150237" cy="683881"/>
            <a:chOff x="6003250" y="4766684"/>
            <a:chExt cx="1150237" cy="683881"/>
          </a:xfrm>
        </p:grpSpPr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81A19289-DB1D-0586-645D-BB8EFD843F78}"/>
                </a:ext>
              </a:extLst>
            </p:cNvPr>
            <p:cNvSpPr/>
            <p:nvPr/>
          </p:nvSpPr>
          <p:spPr>
            <a:xfrm>
              <a:off x="6003250" y="4766684"/>
              <a:ext cx="1150237" cy="6838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422F206E-6CC7-6771-1326-1EF306BA2090}"/>
                </a:ext>
              </a:extLst>
            </p:cNvPr>
            <p:cNvSpPr txBox="1"/>
            <p:nvPr/>
          </p:nvSpPr>
          <p:spPr>
            <a:xfrm>
              <a:off x="6167397" y="4950044"/>
              <a:ext cx="986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F26FBA5B-3AFF-A3DD-067D-63B977DF4043}"/>
              </a:ext>
            </a:extLst>
          </p:cNvPr>
          <p:cNvGrpSpPr/>
          <p:nvPr/>
        </p:nvGrpSpPr>
        <p:grpSpPr>
          <a:xfrm>
            <a:off x="3749762" y="1672758"/>
            <a:ext cx="5499934" cy="736210"/>
            <a:chOff x="3173609" y="374299"/>
            <a:chExt cx="5499934" cy="736210"/>
          </a:xfrm>
        </p:grpSpPr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61C85EB8-96D0-F493-683D-EB4F3270A378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0A7296FF-3040-E1EB-4F78-D7746181086B}"/>
                </a:ext>
              </a:extLst>
            </p:cNvPr>
            <p:cNvCxnSpPr>
              <a:cxnSpLocks/>
              <a:stCxn id="174" idx="3"/>
              <a:endCxn id="176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25A9A732-A857-0FDD-2D77-2AACF0E2F296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CADA1E5D-C09E-F708-8BDF-083371E6EB9D}"/>
              </a:ext>
            </a:extLst>
          </p:cNvPr>
          <p:cNvGrpSpPr/>
          <p:nvPr/>
        </p:nvGrpSpPr>
        <p:grpSpPr>
          <a:xfrm>
            <a:off x="3758688" y="2457988"/>
            <a:ext cx="5499934" cy="736210"/>
            <a:chOff x="3173609" y="374299"/>
            <a:chExt cx="5499934" cy="736210"/>
          </a:xfrm>
        </p:grpSpPr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B25F37DF-5A7F-BD12-7B6B-F1515645CB65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E70C96E3-5327-E938-37F9-67D80BAFDD54}"/>
                </a:ext>
              </a:extLst>
            </p:cNvPr>
            <p:cNvCxnSpPr>
              <a:cxnSpLocks/>
              <a:stCxn id="178" idx="3"/>
              <a:endCxn id="180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1CB2CC89-4C12-7055-DCE1-0B6D3FCE625D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05E11979-3FCB-DFAA-CC48-3061E838FBCB}"/>
              </a:ext>
            </a:extLst>
          </p:cNvPr>
          <p:cNvGrpSpPr/>
          <p:nvPr/>
        </p:nvGrpSpPr>
        <p:grpSpPr>
          <a:xfrm>
            <a:off x="3758293" y="3158993"/>
            <a:ext cx="5499934" cy="736210"/>
            <a:chOff x="3173609" y="374299"/>
            <a:chExt cx="5499934" cy="736210"/>
          </a:xfrm>
        </p:grpSpPr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B648E7E6-A863-994B-C094-E8B9F027D91E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B5B6A300-72CC-7FB4-5F80-73A92B0AF4EB}"/>
                </a:ext>
              </a:extLst>
            </p:cNvPr>
            <p:cNvCxnSpPr>
              <a:cxnSpLocks/>
              <a:stCxn id="182" idx="3"/>
              <a:endCxn id="184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D5D36FC0-3F17-4159-22C9-1583F576C462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F76E4122-A1EC-EB9A-C5BD-F1B9439ECD65}"/>
              </a:ext>
            </a:extLst>
          </p:cNvPr>
          <p:cNvGrpSpPr/>
          <p:nvPr/>
        </p:nvGrpSpPr>
        <p:grpSpPr>
          <a:xfrm>
            <a:off x="3759456" y="3930235"/>
            <a:ext cx="5499934" cy="736210"/>
            <a:chOff x="3173609" y="374299"/>
            <a:chExt cx="5499934" cy="73621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97DB752-1E3B-A446-88E8-3CE5330C408E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756C014C-2EF7-EEE5-EB1F-B7408AE5BC84}"/>
                </a:ext>
              </a:extLst>
            </p:cNvPr>
            <p:cNvCxnSpPr>
              <a:cxnSpLocks/>
              <a:stCxn id="186" idx="3"/>
              <a:endCxn id="188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3132F7E3-163D-9BAF-EDDE-6F8F309329C4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763DBA7A-AA03-47B8-2D85-05F4899C8D31}"/>
              </a:ext>
            </a:extLst>
          </p:cNvPr>
          <p:cNvGrpSpPr/>
          <p:nvPr/>
        </p:nvGrpSpPr>
        <p:grpSpPr>
          <a:xfrm>
            <a:off x="1595225" y="4588660"/>
            <a:ext cx="3773096" cy="835040"/>
            <a:chOff x="1023446" y="275469"/>
            <a:chExt cx="3773096" cy="835040"/>
          </a:xfrm>
        </p:grpSpPr>
        <p:sp>
          <p:nvSpPr>
            <p:cNvPr id="190" name="正方形/長方形 189">
              <a:extLst>
                <a:ext uri="{FF2B5EF4-FFF2-40B4-BE49-F238E27FC236}">
                  <a16:creationId xmlns:a16="http://schemas.microsoft.com/office/drawing/2014/main" id="{EA5B2382-6439-9EB2-AB27-73FBB6F644CF}"/>
                </a:ext>
              </a:extLst>
            </p:cNvPr>
            <p:cNvSpPr/>
            <p:nvPr/>
          </p:nvSpPr>
          <p:spPr>
            <a:xfrm>
              <a:off x="3131406" y="703384"/>
              <a:ext cx="1665136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C5AD8FED-5FA6-2985-A0F9-0AA6C3707B0E}"/>
                </a:ext>
              </a:extLst>
            </p:cNvPr>
            <p:cNvCxnSpPr>
              <a:cxnSpLocks/>
              <a:stCxn id="192" idx="3"/>
              <a:endCxn id="190" idx="1"/>
            </p:cNvCxnSpPr>
            <p:nvPr/>
          </p:nvCxnSpPr>
          <p:spPr>
            <a:xfrm>
              <a:off x="1438944" y="460135"/>
              <a:ext cx="1692462" cy="4468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テキスト ボックス 191">
              <a:extLst>
                <a:ext uri="{FF2B5EF4-FFF2-40B4-BE49-F238E27FC236}">
                  <a16:creationId xmlns:a16="http://schemas.microsoft.com/office/drawing/2014/main" id="{F7CBD04C-0C2F-E7AC-3B3C-E13C72DADA82}"/>
                </a:ext>
              </a:extLst>
            </p:cNvPr>
            <p:cNvSpPr txBox="1"/>
            <p:nvPr/>
          </p:nvSpPr>
          <p:spPr>
            <a:xfrm>
              <a:off x="1023446" y="2754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185048E9-0490-8870-F8BC-6B1FA83BA870}"/>
              </a:ext>
            </a:extLst>
          </p:cNvPr>
          <p:cNvGrpSpPr/>
          <p:nvPr/>
        </p:nvGrpSpPr>
        <p:grpSpPr>
          <a:xfrm>
            <a:off x="5956100" y="4606334"/>
            <a:ext cx="5282275" cy="866467"/>
            <a:chOff x="3159542" y="601309"/>
            <a:chExt cx="5282275" cy="866467"/>
          </a:xfrm>
        </p:grpSpPr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CCA31595-EE9C-47E7-BB8E-750BA94A99C1}"/>
                </a:ext>
              </a:extLst>
            </p:cNvPr>
            <p:cNvSpPr/>
            <p:nvPr/>
          </p:nvSpPr>
          <p:spPr>
            <a:xfrm>
              <a:off x="3159542" y="731520"/>
              <a:ext cx="1261398" cy="736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A0238B8-44B1-B6C9-FD96-26322911B4BC}"/>
                </a:ext>
              </a:extLst>
            </p:cNvPr>
            <p:cNvCxnSpPr>
              <a:cxnSpLocks/>
              <a:stCxn id="194" idx="3"/>
              <a:endCxn id="196" idx="1"/>
            </p:cNvCxnSpPr>
            <p:nvPr/>
          </p:nvCxnSpPr>
          <p:spPr>
            <a:xfrm flipV="1">
              <a:off x="4420940" y="785975"/>
              <a:ext cx="1758719" cy="3136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0CD58E93-86E4-5BA8-DE4A-3F7A89CDC965}"/>
                </a:ext>
              </a:extLst>
            </p:cNvPr>
            <p:cNvSpPr txBox="1"/>
            <p:nvPr/>
          </p:nvSpPr>
          <p:spPr>
            <a:xfrm>
              <a:off x="6179659" y="60130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選択した画像を表示</a:t>
              </a:r>
            </a:p>
          </p:txBody>
        </p:sp>
      </p:grp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626AA2E3-E1D5-83F9-2A79-BCCB74608509}"/>
              </a:ext>
            </a:extLst>
          </p:cNvPr>
          <p:cNvGrpSpPr/>
          <p:nvPr/>
        </p:nvGrpSpPr>
        <p:grpSpPr>
          <a:xfrm>
            <a:off x="1578115" y="5246786"/>
            <a:ext cx="3376432" cy="849387"/>
            <a:chOff x="1434178" y="275190"/>
            <a:chExt cx="3376432" cy="849387"/>
          </a:xfrm>
        </p:grpSpPr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id="{0F3DC282-3BFA-88C2-D192-9CDC8E0FC961}"/>
                </a:ext>
              </a:extLst>
            </p:cNvPr>
            <p:cNvSpPr/>
            <p:nvPr/>
          </p:nvSpPr>
          <p:spPr>
            <a:xfrm>
              <a:off x="3573316" y="736064"/>
              <a:ext cx="1237294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A881D5F7-1793-2EE3-3BE5-51861BDA81AA}"/>
                </a:ext>
              </a:extLst>
            </p:cNvPr>
            <p:cNvCxnSpPr>
              <a:cxnSpLocks/>
              <a:stCxn id="200" idx="3"/>
              <a:endCxn id="198" idx="1"/>
            </p:cNvCxnSpPr>
            <p:nvPr/>
          </p:nvCxnSpPr>
          <p:spPr>
            <a:xfrm>
              <a:off x="1849676" y="459856"/>
              <a:ext cx="1723640" cy="4704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78C48829-DC1B-7E27-0D21-CBC92A51E6C2}"/>
                </a:ext>
              </a:extLst>
            </p:cNvPr>
            <p:cNvSpPr txBox="1"/>
            <p:nvPr/>
          </p:nvSpPr>
          <p:spPr>
            <a:xfrm>
              <a:off x="1434178" y="2751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E3D7C13F-35CB-F28B-4209-17C3285BD7AD}"/>
              </a:ext>
            </a:extLst>
          </p:cNvPr>
          <p:cNvGrpSpPr/>
          <p:nvPr/>
        </p:nvGrpSpPr>
        <p:grpSpPr>
          <a:xfrm>
            <a:off x="1773662" y="5917983"/>
            <a:ext cx="3488653" cy="626256"/>
            <a:chOff x="1350092" y="484253"/>
            <a:chExt cx="3488653" cy="626256"/>
          </a:xfrm>
        </p:grpSpPr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BABEB720-6BA8-A682-D8B0-62CA457D1429}"/>
                </a:ext>
              </a:extLst>
            </p:cNvPr>
            <p:cNvSpPr/>
            <p:nvPr/>
          </p:nvSpPr>
          <p:spPr>
            <a:xfrm>
              <a:off x="4097844" y="721996"/>
              <a:ext cx="740901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142C2950-5C54-AF10-79C6-9303102A416C}"/>
                </a:ext>
              </a:extLst>
            </p:cNvPr>
            <p:cNvCxnSpPr>
              <a:cxnSpLocks/>
              <a:stCxn id="204" idx="3"/>
              <a:endCxn id="202" idx="1"/>
            </p:cNvCxnSpPr>
            <p:nvPr/>
          </p:nvCxnSpPr>
          <p:spPr>
            <a:xfrm>
              <a:off x="1765590" y="668919"/>
              <a:ext cx="2332254" cy="2473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7372091E-46E3-5793-48FD-ED7F19392BE7}"/>
                </a:ext>
              </a:extLst>
            </p:cNvPr>
            <p:cNvSpPr txBox="1"/>
            <p:nvPr/>
          </p:nvSpPr>
          <p:spPr>
            <a:xfrm>
              <a:off x="1350092" y="4842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40B0863E-1C5E-11B2-5784-D2D82CA5561B}"/>
              </a:ext>
            </a:extLst>
          </p:cNvPr>
          <p:cNvGrpSpPr/>
          <p:nvPr/>
        </p:nvGrpSpPr>
        <p:grpSpPr>
          <a:xfrm>
            <a:off x="5380268" y="5479388"/>
            <a:ext cx="3943728" cy="636891"/>
            <a:chOff x="3159542" y="505577"/>
            <a:chExt cx="3943728" cy="636891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8AA27B77-7DBE-86B4-2977-7D0C0B6E8376}"/>
                </a:ext>
              </a:extLst>
            </p:cNvPr>
            <p:cNvSpPr/>
            <p:nvPr/>
          </p:nvSpPr>
          <p:spPr>
            <a:xfrm>
              <a:off x="3159542" y="731520"/>
              <a:ext cx="1180736" cy="41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F7A13051-25C9-CEAE-1295-F229B325DAF5}"/>
                </a:ext>
              </a:extLst>
            </p:cNvPr>
            <p:cNvCxnSpPr>
              <a:cxnSpLocks/>
              <a:stCxn id="206" idx="3"/>
              <a:endCxn id="208" idx="1"/>
            </p:cNvCxnSpPr>
            <p:nvPr/>
          </p:nvCxnSpPr>
          <p:spPr>
            <a:xfrm flipV="1">
              <a:off x="4340278" y="690243"/>
              <a:ext cx="2347494" cy="2467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A3D7DAC9-C103-B688-B488-5F4B6C55155A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8459C152-657C-CD5B-D91B-F7969BB6ED2C}"/>
              </a:ext>
            </a:extLst>
          </p:cNvPr>
          <p:cNvGrpSpPr/>
          <p:nvPr/>
        </p:nvGrpSpPr>
        <p:grpSpPr>
          <a:xfrm>
            <a:off x="6486795" y="5899752"/>
            <a:ext cx="3971864" cy="614456"/>
            <a:chOff x="3131406" y="505577"/>
            <a:chExt cx="3971864" cy="614456"/>
          </a:xfrm>
        </p:grpSpPr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04276F5-3DB9-BBCF-6128-B775D18DBD2C}"/>
                </a:ext>
              </a:extLst>
            </p:cNvPr>
            <p:cNvSpPr/>
            <p:nvPr/>
          </p:nvSpPr>
          <p:spPr>
            <a:xfrm>
              <a:off x="3131406" y="731520"/>
              <a:ext cx="890133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7A2B865A-2FFA-5588-102D-D3AD72123A34}"/>
                </a:ext>
              </a:extLst>
            </p:cNvPr>
            <p:cNvCxnSpPr>
              <a:cxnSpLocks/>
              <a:stCxn id="210" idx="3"/>
              <a:endCxn id="212" idx="1"/>
            </p:cNvCxnSpPr>
            <p:nvPr/>
          </p:nvCxnSpPr>
          <p:spPr>
            <a:xfrm flipV="1">
              <a:off x="4021539" y="690243"/>
              <a:ext cx="2666233" cy="2355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248F414D-76A3-FA57-4ADC-E7017335A7F9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⑨</a:t>
              </a:r>
            </a:p>
          </p:txBody>
        </p: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1D6008FE-4969-88EA-A721-937911AC3A72}"/>
              </a:ext>
            </a:extLst>
          </p:cNvPr>
          <p:cNvGrpSpPr/>
          <p:nvPr/>
        </p:nvGrpSpPr>
        <p:grpSpPr>
          <a:xfrm>
            <a:off x="2391847" y="-51111"/>
            <a:ext cx="8131840" cy="1251825"/>
            <a:chOff x="3499791" y="151912"/>
            <a:chExt cx="8131840" cy="1251825"/>
          </a:xfrm>
        </p:grpSpPr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DD1F509A-83BC-20A9-D1FE-123DCA0C58EA}"/>
                </a:ext>
              </a:extLst>
            </p:cNvPr>
            <p:cNvSpPr txBox="1"/>
            <p:nvPr/>
          </p:nvSpPr>
          <p:spPr>
            <a:xfrm>
              <a:off x="3751436" y="40673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370175F-C23B-21A7-1DD4-7B0E855D1982}"/>
                </a:ext>
              </a:extLst>
            </p:cNvPr>
            <p:cNvSpPr/>
            <p:nvPr/>
          </p:nvSpPr>
          <p:spPr>
            <a:xfrm>
              <a:off x="3604901" y="324028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56D452D-4E64-21B2-2833-A65EBFC1AA7D}"/>
                </a:ext>
              </a:extLst>
            </p:cNvPr>
            <p:cNvSpPr txBox="1"/>
            <p:nvPr/>
          </p:nvSpPr>
          <p:spPr>
            <a:xfrm>
              <a:off x="7740802" y="437696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AC2EA089-F7CA-3CF7-9940-ED6A3E2CF091}"/>
                </a:ext>
              </a:extLst>
            </p:cNvPr>
            <p:cNvSpPr/>
            <p:nvPr/>
          </p:nvSpPr>
          <p:spPr>
            <a:xfrm>
              <a:off x="3686951" y="904633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0477474-F61A-22D1-586A-BB5DF5D46F17}"/>
                </a:ext>
              </a:extLst>
            </p:cNvPr>
            <p:cNvSpPr/>
            <p:nvPr/>
          </p:nvSpPr>
          <p:spPr>
            <a:xfrm>
              <a:off x="4726575" y="914854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0F143B11-635E-9DE4-4075-14219103FE51}"/>
                </a:ext>
              </a:extLst>
            </p:cNvPr>
            <p:cNvGrpSpPr/>
            <p:nvPr/>
          </p:nvGrpSpPr>
          <p:grpSpPr>
            <a:xfrm>
              <a:off x="3499791" y="151912"/>
              <a:ext cx="8131840" cy="1251825"/>
              <a:chOff x="3187677" y="598723"/>
              <a:chExt cx="8131840" cy="1251825"/>
            </a:xfrm>
          </p:grpSpPr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D113C85F-81FD-259A-5206-F3F1BF946627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8BB65EB5-ADB3-6B25-8B1B-A006A74C2432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095AB338-97A9-9B49-4E33-43C6CF825947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5216309-DAF0-10F8-DCDB-74426265451B}"/>
                </a:ext>
              </a:extLst>
            </p:cNvPr>
            <p:cNvSpPr/>
            <p:nvPr/>
          </p:nvSpPr>
          <p:spPr>
            <a:xfrm>
              <a:off x="6633250" y="911434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DFDAC3DD-349B-8C68-BFA8-93AA2EF0448F}"/>
                </a:ext>
              </a:extLst>
            </p:cNvPr>
            <p:cNvSpPr/>
            <p:nvPr/>
          </p:nvSpPr>
          <p:spPr>
            <a:xfrm>
              <a:off x="5766198" y="904438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2C851D33-53EB-73B4-346F-A0AE49807B4D}"/>
                </a:ext>
              </a:extLst>
            </p:cNvPr>
            <p:cNvSpPr/>
            <p:nvPr/>
          </p:nvSpPr>
          <p:spPr>
            <a:xfrm>
              <a:off x="8003498" y="917707"/>
              <a:ext cx="721035" cy="315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管理者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579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977569" y="141285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S-22-01</a:t>
              </a:r>
              <a:endParaRPr kumimoji="1" lang="ja-JP" altLang="en-US"/>
            </a:p>
          </p:txBody>
        </p:sp>
      </p:grp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B3D2852-348E-7C46-1ED0-E559487B4DD4}"/>
              </a:ext>
            </a:extLst>
          </p:cNvPr>
          <p:cNvSpPr/>
          <p:nvPr/>
        </p:nvSpPr>
        <p:spPr>
          <a:xfrm>
            <a:off x="2501893" y="124913"/>
            <a:ext cx="5824025" cy="6581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31FA563-7F21-82CA-24BB-1A231B8A6124}"/>
              </a:ext>
            </a:extLst>
          </p:cNvPr>
          <p:cNvSpPr/>
          <p:nvPr/>
        </p:nvSpPr>
        <p:spPr>
          <a:xfrm>
            <a:off x="3556376" y="1164407"/>
            <a:ext cx="3848689" cy="5416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B674221-0E53-EAF6-2BA0-64FA0D6624BF}"/>
              </a:ext>
            </a:extLst>
          </p:cNvPr>
          <p:cNvSpPr/>
          <p:nvPr/>
        </p:nvSpPr>
        <p:spPr>
          <a:xfrm>
            <a:off x="3556375" y="1164408"/>
            <a:ext cx="3848689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25209E6-2E92-F127-D6AC-B54849877F37}"/>
              </a:ext>
            </a:extLst>
          </p:cNvPr>
          <p:cNvSpPr txBox="1"/>
          <p:nvPr/>
        </p:nvSpPr>
        <p:spPr>
          <a:xfrm>
            <a:off x="3651919" y="1234431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食材編集</a:t>
            </a:r>
            <a:endParaRPr lang="en-US" altLang="ja-JP" sz="1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D1C2E587-35CC-9F24-91E7-F68896D45320}"/>
              </a:ext>
            </a:extLst>
          </p:cNvPr>
          <p:cNvGrpSpPr/>
          <p:nvPr/>
        </p:nvGrpSpPr>
        <p:grpSpPr>
          <a:xfrm>
            <a:off x="6561004" y="6155363"/>
            <a:ext cx="740900" cy="331099"/>
            <a:chOff x="7179211" y="4273376"/>
            <a:chExt cx="740900" cy="30737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D4C65F6-30E6-9AA0-A994-1ABCF6EECB97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2920C429-C458-2146-CBE9-4B1E8C8B35DB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285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編集</a:t>
              </a:r>
              <a:endParaRPr lang="en-US" altLang="ja-JP" sz="1400" dirty="0"/>
            </a:p>
          </p:txBody>
        </p:sp>
      </p:grp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91CDFFB-4734-6E3C-183B-6608821D2586}"/>
              </a:ext>
            </a:extLst>
          </p:cNvPr>
          <p:cNvSpPr txBox="1"/>
          <p:nvPr/>
        </p:nvSpPr>
        <p:spPr>
          <a:xfrm>
            <a:off x="3675859" y="1739694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4AC2181-3225-3727-6507-E5EAC40F6EF9}"/>
              </a:ext>
            </a:extLst>
          </p:cNvPr>
          <p:cNvSpPr txBox="1"/>
          <p:nvPr/>
        </p:nvSpPr>
        <p:spPr>
          <a:xfrm>
            <a:off x="3675859" y="2449256"/>
            <a:ext cx="20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炭水化物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8558292-414F-6156-C7A5-19D00238F776}"/>
              </a:ext>
            </a:extLst>
          </p:cNvPr>
          <p:cNvSpPr/>
          <p:nvPr/>
        </p:nvSpPr>
        <p:spPr>
          <a:xfrm>
            <a:off x="3783222" y="2047471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27D8DC2-2DCD-355F-B2D8-61AB2424CF54}"/>
              </a:ext>
            </a:extLst>
          </p:cNvPr>
          <p:cNvSpPr/>
          <p:nvPr/>
        </p:nvSpPr>
        <p:spPr>
          <a:xfrm>
            <a:off x="3783222" y="2820789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BC9CCE0E-F387-6CE9-2DF1-C80D270550E0}"/>
              </a:ext>
            </a:extLst>
          </p:cNvPr>
          <p:cNvSpPr txBox="1"/>
          <p:nvPr/>
        </p:nvSpPr>
        <p:spPr>
          <a:xfrm>
            <a:off x="3675858" y="3223883"/>
            <a:ext cx="216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タンパク質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AA98C9A-041C-139F-D33B-EA6B34B4DE2B}"/>
              </a:ext>
            </a:extLst>
          </p:cNvPr>
          <p:cNvSpPr txBox="1"/>
          <p:nvPr/>
        </p:nvSpPr>
        <p:spPr>
          <a:xfrm>
            <a:off x="3675859" y="3933445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脂質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C3CBB09-CA78-4971-41F6-2765BFA0435F}"/>
              </a:ext>
            </a:extLst>
          </p:cNvPr>
          <p:cNvSpPr/>
          <p:nvPr/>
        </p:nvSpPr>
        <p:spPr>
          <a:xfrm>
            <a:off x="3783222" y="3531660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CF5F9F56-9917-F843-C100-A920051CAA0E}"/>
              </a:ext>
            </a:extLst>
          </p:cNvPr>
          <p:cNvSpPr/>
          <p:nvPr/>
        </p:nvSpPr>
        <p:spPr>
          <a:xfrm>
            <a:off x="3783222" y="4304978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7145A4E-88FF-D10F-2A52-A4130DD5FD2A}"/>
              </a:ext>
            </a:extLst>
          </p:cNvPr>
          <p:cNvSpPr txBox="1"/>
          <p:nvPr/>
        </p:nvSpPr>
        <p:spPr>
          <a:xfrm>
            <a:off x="3675859" y="4692210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写真</a:t>
            </a:r>
            <a:endParaRPr lang="en-US" altLang="ja-JP" sz="14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4F8D9B0-29C9-4927-6EBF-33E96F691EA7}"/>
              </a:ext>
            </a:extLst>
          </p:cNvPr>
          <p:cNvSpPr txBox="1"/>
          <p:nvPr/>
        </p:nvSpPr>
        <p:spPr>
          <a:xfrm>
            <a:off x="3693398" y="6194568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ジャンル</a:t>
            </a:r>
            <a:endParaRPr lang="en-US" altLang="ja-JP" sz="1400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5207D5-FE24-12B0-5D3A-004BB9DCEFE5}"/>
              </a:ext>
            </a:extLst>
          </p:cNvPr>
          <p:cNvGrpSpPr/>
          <p:nvPr/>
        </p:nvGrpSpPr>
        <p:grpSpPr>
          <a:xfrm>
            <a:off x="4602004" y="6205783"/>
            <a:ext cx="556844" cy="285345"/>
            <a:chOff x="948400" y="2096085"/>
            <a:chExt cx="556844" cy="285345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93C2565-26DA-B83F-58B2-36CC00716A2C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4D85F8CB-C651-71EC-49D3-AF0D06327B1D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93577740-1336-5050-9072-F8339E061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8E2169AF-36C0-290E-E944-659E3FE855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CD5E282-76CE-A354-6214-D2B4CE5FA479}"/>
              </a:ext>
            </a:extLst>
          </p:cNvPr>
          <p:cNvSpPr/>
          <p:nvPr/>
        </p:nvSpPr>
        <p:spPr>
          <a:xfrm>
            <a:off x="3783222" y="5046059"/>
            <a:ext cx="1520298" cy="338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ファイルを選択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575BC9B-BA26-FD02-C48E-9FB46487F788}"/>
              </a:ext>
            </a:extLst>
          </p:cNvPr>
          <p:cNvSpPr/>
          <p:nvPr/>
        </p:nvSpPr>
        <p:spPr>
          <a:xfrm>
            <a:off x="3783221" y="5751768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BD97B3E-CB0A-E686-BFDF-0ED4CA077BEE}"/>
              </a:ext>
            </a:extLst>
          </p:cNvPr>
          <p:cNvSpPr txBox="1"/>
          <p:nvPr/>
        </p:nvSpPr>
        <p:spPr>
          <a:xfrm>
            <a:off x="3693398" y="5432775"/>
            <a:ext cx="11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一単位</a:t>
            </a:r>
            <a:r>
              <a:rPr lang="en-US" altLang="ja-JP" sz="1400" dirty="0"/>
              <a:t>(g)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C18B949-6688-AD48-9731-30F14E1C8321}"/>
              </a:ext>
            </a:extLst>
          </p:cNvPr>
          <p:cNvSpPr/>
          <p:nvPr/>
        </p:nvSpPr>
        <p:spPr>
          <a:xfrm>
            <a:off x="5410524" y="5764095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1E7C3B1-F2F0-FD2D-13FB-241BBDD372A2}"/>
              </a:ext>
            </a:extLst>
          </p:cNvPr>
          <p:cNvSpPr txBox="1"/>
          <p:nvPr/>
        </p:nvSpPr>
        <p:spPr>
          <a:xfrm>
            <a:off x="5320701" y="5445102"/>
            <a:ext cx="78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単位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C2206087-DA7F-ACC6-2C76-005F9D934D1A}"/>
              </a:ext>
            </a:extLst>
          </p:cNvPr>
          <p:cNvSpPr txBox="1"/>
          <p:nvPr/>
        </p:nvSpPr>
        <p:spPr>
          <a:xfrm>
            <a:off x="4881167" y="5751769"/>
            <a:ext cx="26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089AB362-26CA-49D8-CEC0-295AEEF478DD}"/>
              </a:ext>
            </a:extLst>
          </p:cNvPr>
          <p:cNvGrpSpPr/>
          <p:nvPr/>
        </p:nvGrpSpPr>
        <p:grpSpPr>
          <a:xfrm>
            <a:off x="6003250" y="4766684"/>
            <a:ext cx="1150237" cy="683881"/>
            <a:chOff x="6003250" y="4766684"/>
            <a:chExt cx="1150237" cy="683881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28D24A98-DE49-F65E-BAA6-C5C5E36F7627}"/>
                </a:ext>
              </a:extLst>
            </p:cNvPr>
            <p:cNvSpPr/>
            <p:nvPr/>
          </p:nvSpPr>
          <p:spPr>
            <a:xfrm>
              <a:off x="6003250" y="4766684"/>
              <a:ext cx="1150237" cy="6838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FA7F30EF-04DC-7963-F510-62284F353D5B}"/>
                </a:ext>
              </a:extLst>
            </p:cNvPr>
            <p:cNvSpPr txBox="1"/>
            <p:nvPr/>
          </p:nvSpPr>
          <p:spPr>
            <a:xfrm>
              <a:off x="6167397" y="4950044"/>
              <a:ext cx="986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027C8A33-17B5-5A83-6514-223A4E43B924}"/>
              </a:ext>
            </a:extLst>
          </p:cNvPr>
          <p:cNvGrpSpPr/>
          <p:nvPr/>
        </p:nvGrpSpPr>
        <p:grpSpPr>
          <a:xfrm>
            <a:off x="3749762" y="1672758"/>
            <a:ext cx="5499934" cy="736210"/>
            <a:chOff x="3173609" y="374299"/>
            <a:chExt cx="5499934" cy="736210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912AC7F7-9CBD-FC87-7944-42553C066E38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5CA62C56-76EE-EE18-ADD2-7C3FC598E192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E5ED50F-38F3-7846-F8C6-BEAFBB3294F6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1B46B12-0A57-A148-BD2C-9A2B7B33177D}"/>
              </a:ext>
            </a:extLst>
          </p:cNvPr>
          <p:cNvGrpSpPr/>
          <p:nvPr/>
        </p:nvGrpSpPr>
        <p:grpSpPr>
          <a:xfrm>
            <a:off x="3758688" y="2457988"/>
            <a:ext cx="5499934" cy="736210"/>
            <a:chOff x="3173609" y="374299"/>
            <a:chExt cx="5499934" cy="736210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8C09D85F-5DDD-FBF9-E4AB-99FECCE5EA36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BBBC66F2-CD0E-BA3F-4749-D87568D68175}"/>
                </a:ext>
              </a:extLst>
            </p:cNvPr>
            <p:cNvCxnSpPr>
              <a:cxnSpLocks/>
              <a:stCxn id="88" idx="3"/>
              <a:endCxn id="90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AEDFE13D-34EF-664F-CA82-9AC421CCEFB5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910E7FBE-170B-06C9-0777-4AC1DF832145}"/>
              </a:ext>
            </a:extLst>
          </p:cNvPr>
          <p:cNvGrpSpPr/>
          <p:nvPr/>
        </p:nvGrpSpPr>
        <p:grpSpPr>
          <a:xfrm>
            <a:off x="3758293" y="3158993"/>
            <a:ext cx="5499934" cy="736210"/>
            <a:chOff x="3173609" y="374299"/>
            <a:chExt cx="5499934" cy="736210"/>
          </a:xfrm>
        </p:grpSpPr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502C2A92-A2D7-2B2F-9467-5BB68C46D895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A7E4D35B-A856-52A6-88B9-3538382D058A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322C3FFD-91D2-B991-984C-1B82CC2AA43D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0B400A56-BD36-25F8-DF85-112501681A23}"/>
              </a:ext>
            </a:extLst>
          </p:cNvPr>
          <p:cNvGrpSpPr/>
          <p:nvPr/>
        </p:nvGrpSpPr>
        <p:grpSpPr>
          <a:xfrm>
            <a:off x="3759456" y="3930235"/>
            <a:ext cx="5499934" cy="736210"/>
            <a:chOff x="3173609" y="374299"/>
            <a:chExt cx="5499934" cy="736210"/>
          </a:xfrm>
        </p:grpSpPr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8C012C2F-A812-E6B2-E822-B3F5119EE6DC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76E1AE32-5602-6307-0FA9-457373D96F0C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3ED7D6D-720D-7D50-63FB-0D627377F653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D519DFB8-AEDA-3EB4-ACE2-A3C3AE30782B}"/>
              </a:ext>
            </a:extLst>
          </p:cNvPr>
          <p:cNvGrpSpPr/>
          <p:nvPr/>
        </p:nvGrpSpPr>
        <p:grpSpPr>
          <a:xfrm>
            <a:off x="1595225" y="4588660"/>
            <a:ext cx="3773096" cy="835040"/>
            <a:chOff x="1023446" y="275469"/>
            <a:chExt cx="3773096" cy="835040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A55B4BFF-D6F6-5631-4C00-1A677AF595D4}"/>
                </a:ext>
              </a:extLst>
            </p:cNvPr>
            <p:cNvSpPr/>
            <p:nvPr/>
          </p:nvSpPr>
          <p:spPr>
            <a:xfrm>
              <a:off x="3131406" y="703384"/>
              <a:ext cx="1665136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625117E6-2BE3-441B-8D58-E221270B2182}"/>
                </a:ext>
              </a:extLst>
            </p:cNvPr>
            <p:cNvCxnSpPr>
              <a:cxnSpLocks/>
              <a:stCxn id="102" idx="3"/>
              <a:endCxn id="100" idx="1"/>
            </p:cNvCxnSpPr>
            <p:nvPr/>
          </p:nvCxnSpPr>
          <p:spPr>
            <a:xfrm>
              <a:off x="1438944" y="460135"/>
              <a:ext cx="1692462" cy="4468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0A1D7D8A-1DC6-C362-DD62-6320258BCFD7}"/>
                </a:ext>
              </a:extLst>
            </p:cNvPr>
            <p:cNvSpPr txBox="1"/>
            <p:nvPr/>
          </p:nvSpPr>
          <p:spPr>
            <a:xfrm>
              <a:off x="1023446" y="2754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DA03918A-CFFB-6192-7813-45DFA3FCAC0D}"/>
              </a:ext>
            </a:extLst>
          </p:cNvPr>
          <p:cNvGrpSpPr/>
          <p:nvPr/>
        </p:nvGrpSpPr>
        <p:grpSpPr>
          <a:xfrm>
            <a:off x="5956100" y="4606334"/>
            <a:ext cx="5282275" cy="866467"/>
            <a:chOff x="3159542" y="601309"/>
            <a:chExt cx="5282275" cy="866467"/>
          </a:xfrm>
        </p:grpSpPr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D39112C-1A6D-C877-7065-755C605B3C68}"/>
                </a:ext>
              </a:extLst>
            </p:cNvPr>
            <p:cNvSpPr/>
            <p:nvPr/>
          </p:nvSpPr>
          <p:spPr>
            <a:xfrm>
              <a:off x="3159542" y="731520"/>
              <a:ext cx="1261398" cy="736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081974AD-F85F-7D5F-B3AB-FF72F34E214E}"/>
                </a:ext>
              </a:extLst>
            </p:cNvPr>
            <p:cNvCxnSpPr>
              <a:cxnSpLocks/>
              <a:stCxn id="104" idx="3"/>
              <a:endCxn id="106" idx="1"/>
            </p:cNvCxnSpPr>
            <p:nvPr/>
          </p:nvCxnSpPr>
          <p:spPr>
            <a:xfrm flipV="1">
              <a:off x="4420940" y="785975"/>
              <a:ext cx="1758719" cy="3136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A8F4D44-D26B-4384-9AF0-4FB194EDCF53}"/>
                </a:ext>
              </a:extLst>
            </p:cNvPr>
            <p:cNvSpPr txBox="1"/>
            <p:nvPr/>
          </p:nvSpPr>
          <p:spPr>
            <a:xfrm>
              <a:off x="6179659" y="60130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選択した画像を表示</a:t>
              </a: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4E5B8462-7C0D-665F-72E3-547930DDDD17}"/>
              </a:ext>
            </a:extLst>
          </p:cNvPr>
          <p:cNvGrpSpPr/>
          <p:nvPr/>
        </p:nvGrpSpPr>
        <p:grpSpPr>
          <a:xfrm>
            <a:off x="1578115" y="5246786"/>
            <a:ext cx="3376432" cy="849387"/>
            <a:chOff x="1434178" y="275190"/>
            <a:chExt cx="3376432" cy="849387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AD5B6AC1-21F9-B4D6-E951-EB2A33A6F980}"/>
                </a:ext>
              </a:extLst>
            </p:cNvPr>
            <p:cNvSpPr/>
            <p:nvPr/>
          </p:nvSpPr>
          <p:spPr>
            <a:xfrm>
              <a:off x="3573316" y="736064"/>
              <a:ext cx="1237294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29BBE7D3-F4B2-53C0-98D5-3C88AF8C850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>
              <a:off x="1849676" y="459856"/>
              <a:ext cx="1723640" cy="4704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5E31AB37-B111-BD75-8084-33F024CC37BE}"/>
                </a:ext>
              </a:extLst>
            </p:cNvPr>
            <p:cNvSpPr txBox="1"/>
            <p:nvPr/>
          </p:nvSpPr>
          <p:spPr>
            <a:xfrm>
              <a:off x="1434178" y="2751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2E39078-CFD1-BB3A-0089-03D616798992}"/>
              </a:ext>
            </a:extLst>
          </p:cNvPr>
          <p:cNvGrpSpPr/>
          <p:nvPr/>
        </p:nvGrpSpPr>
        <p:grpSpPr>
          <a:xfrm>
            <a:off x="1773662" y="5917983"/>
            <a:ext cx="3488653" cy="626256"/>
            <a:chOff x="1350092" y="484253"/>
            <a:chExt cx="3488653" cy="626256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917AED25-6879-6414-F706-D2A247FBD2A4}"/>
                </a:ext>
              </a:extLst>
            </p:cNvPr>
            <p:cNvSpPr/>
            <p:nvPr/>
          </p:nvSpPr>
          <p:spPr>
            <a:xfrm>
              <a:off x="4097844" y="721996"/>
              <a:ext cx="740901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B4D26511-D023-BA5D-2B92-8F6CE710599A}"/>
                </a:ext>
              </a:extLst>
            </p:cNvPr>
            <p:cNvCxnSpPr>
              <a:cxnSpLocks/>
              <a:stCxn id="114" idx="3"/>
              <a:endCxn id="112" idx="1"/>
            </p:cNvCxnSpPr>
            <p:nvPr/>
          </p:nvCxnSpPr>
          <p:spPr>
            <a:xfrm>
              <a:off x="1765590" y="668919"/>
              <a:ext cx="2332254" cy="2473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58B07CDB-0084-0E35-9A1A-711959533A0A}"/>
                </a:ext>
              </a:extLst>
            </p:cNvPr>
            <p:cNvSpPr txBox="1"/>
            <p:nvPr/>
          </p:nvSpPr>
          <p:spPr>
            <a:xfrm>
              <a:off x="1350092" y="4842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8EDF10CD-B230-B268-4D5E-AD2A65E4091D}"/>
              </a:ext>
            </a:extLst>
          </p:cNvPr>
          <p:cNvGrpSpPr/>
          <p:nvPr/>
        </p:nvGrpSpPr>
        <p:grpSpPr>
          <a:xfrm>
            <a:off x="5380268" y="5479388"/>
            <a:ext cx="3943728" cy="636891"/>
            <a:chOff x="3159542" y="505577"/>
            <a:chExt cx="3943728" cy="636891"/>
          </a:xfrm>
        </p:grpSpPr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50424CF0-A323-5FE1-EB21-0FA43E30AA15}"/>
                </a:ext>
              </a:extLst>
            </p:cNvPr>
            <p:cNvSpPr/>
            <p:nvPr/>
          </p:nvSpPr>
          <p:spPr>
            <a:xfrm>
              <a:off x="3159542" y="731520"/>
              <a:ext cx="1180736" cy="41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7EC09525-526D-F039-56D5-DADCE223FCA0}"/>
                </a:ext>
              </a:extLst>
            </p:cNvPr>
            <p:cNvCxnSpPr>
              <a:cxnSpLocks/>
              <a:stCxn id="116" idx="3"/>
              <a:endCxn id="118" idx="1"/>
            </p:cNvCxnSpPr>
            <p:nvPr/>
          </p:nvCxnSpPr>
          <p:spPr>
            <a:xfrm flipV="1">
              <a:off x="4340278" y="690243"/>
              <a:ext cx="2347494" cy="2467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7A5F59C5-25FC-3B3C-532A-D1142574AB15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0C25AC59-5D34-E529-8F73-46EB3F99D00D}"/>
              </a:ext>
            </a:extLst>
          </p:cNvPr>
          <p:cNvGrpSpPr/>
          <p:nvPr/>
        </p:nvGrpSpPr>
        <p:grpSpPr>
          <a:xfrm>
            <a:off x="2396704" y="-51111"/>
            <a:ext cx="8131840" cy="1251825"/>
            <a:chOff x="3499791" y="151912"/>
            <a:chExt cx="8131840" cy="1251825"/>
          </a:xfrm>
        </p:grpSpPr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D064CE89-6027-0484-3FB0-A968C7DC6808}"/>
                </a:ext>
              </a:extLst>
            </p:cNvPr>
            <p:cNvSpPr txBox="1"/>
            <p:nvPr/>
          </p:nvSpPr>
          <p:spPr>
            <a:xfrm>
              <a:off x="3751436" y="40673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B965995E-7A69-BA5E-C1A5-6A51364D77D4}"/>
                </a:ext>
              </a:extLst>
            </p:cNvPr>
            <p:cNvSpPr/>
            <p:nvPr/>
          </p:nvSpPr>
          <p:spPr>
            <a:xfrm>
              <a:off x="3604901" y="324028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4D016D33-841E-5722-E8A4-F2E9404528BC}"/>
                </a:ext>
              </a:extLst>
            </p:cNvPr>
            <p:cNvSpPr txBox="1"/>
            <p:nvPr/>
          </p:nvSpPr>
          <p:spPr>
            <a:xfrm>
              <a:off x="7740802" y="437696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1AE5A20-328E-D0AC-519A-4BEAE5970CDB}"/>
                </a:ext>
              </a:extLst>
            </p:cNvPr>
            <p:cNvSpPr/>
            <p:nvPr/>
          </p:nvSpPr>
          <p:spPr>
            <a:xfrm>
              <a:off x="3686951" y="904633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F0EA6F9B-A19C-488A-CAF0-394855F348C5}"/>
                </a:ext>
              </a:extLst>
            </p:cNvPr>
            <p:cNvSpPr/>
            <p:nvPr/>
          </p:nvSpPr>
          <p:spPr>
            <a:xfrm>
              <a:off x="4726575" y="914854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A35CC7EA-3F4E-8EC8-944E-6ADF0819E1E3}"/>
                </a:ext>
              </a:extLst>
            </p:cNvPr>
            <p:cNvGrpSpPr/>
            <p:nvPr/>
          </p:nvGrpSpPr>
          <p:grpSpPr>
            <a:xfrm>
              <a:off x="3499791" y="151912"/>
              <a:ext cx="8131840" cy="1251825"/>
              <a:chOff x="3187677" y="598723"/>
              <a:chExt cx="8131840" cy="1251825"/>
            </a:xfrm>
          </p:grpSpPr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939E5950-8273-B533-2DF5-E8B73C2FEEE1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441AB98E-3C67-D0F1-531E-D553EB64BA1C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DBF7769C-1B5C-260B-5A04-0A10F5B1AAE1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21C4074-5984-6134-4801-A68175665248}"/>
                </a:ext>
              </a:extLst>
            </p:cNvPr>
            <p:cNvSpPr/>
            <p:nvPr/>
          </p:nvSpPr>
          <p:spPr>
            <a:xfrm>
              <a:off x="6633250" y="911434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133C1530-129C-473E-4D61-35035C226415}"/>
                </a:ext>
              </a:extLst>
            </p:cNvPr>
            <p:cNvSpPr/>
            <p:nvPr/>
          </p:nvSpPr>
          <p:spPr>
            <a:xfrm>
              <a:off x="5766198" y="904438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3913437D-96C4-4A1F-4389-3538483E88B1}"/>
                </a:ext>
              </a:extLst>
            </p:cNvPr>
            <p:cNvSpPr/>
            <p:nvPr/>
          </p:nvSpPr>
          <p:spPr>
            <a:xfrm>
              <a:off x="8003498" y="917707"/>
              <a:ext cx="721035" cy="315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管理者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0178AFA1-FC6A-93A3-4E00-15A015057A3F}"/>
              </a:ext>
            </a:extLst>
          </p:cNvPr>
          <p:cNvGrpSpPr/>
          <p:nvPr/>
        </p:nvGrpSpPr>
        <p:grpSpPr>
          <a:xfrm>
            <a:off x="6486795" y="5899752"/>
            <a:ext cx="3971864" cy="614456"/>
            <a:chOff x="3131406" y="505577"/>
            <a:chExt cx="3971864" cy="614456"/>
          </a:xfrm>
        </p:grpSpPr>
        <p:sp>
          <p:nvSpPr>
            <p:cNvPr id="135" name="正方形/長方形 134">
              <a:extLst>
                <a:ext uri="{FF2B5EF4-FFF2-40B4-BE49-F238E27FC236}">
                  <a16:creationId xmlns:a16="http://schemas.microsoft.com/office/drawing/2014/main" id="{2ECD8C33-BD03-69AF-03A3-69A2F69AC6CD}"/>
                </a:ext>
              </a:extLst>
            </p:cNvPr>
            <p:cNvSpPr/>
            <p:nvPr/>
          </p:nvSpPr>
          <p:spPr>
            <a:xfrm>
              <a:off x="3131406" y="731520"/>
              <a:ext cx="890133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8655179B-0D90-98BB-E1BB-632F538C9CB0}"/>
                </a:ext>
              </a:extLst>
            </p:cNvPr>
            <p:cNvCxnSpPr>
              <a:cxnSpLocks/>
              <a:stCxn id="135" idx="3"/>
              <a:endCxn id="137" idx="1"/>
            </p:cNvCxnSpPr>
            <p:nvPr/>
          </p:nvCxnSpPr>
          <p:spPr>
            <a:xfrm flipV="1">
              <a:off x="4021539" y="690243"/>
              <a:ext cx="2666233" cy="2355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BDD15097-E720-B349-910A-3E2BA0CCB569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79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C49A65-92F9-A26A-1657-74EC22BE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92" y="377444"/>
            <a:ext cx="8423148" cy="56154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3A407D-350B-EA8B-9ED6-3E5366265362}"/>
              </a:ext>
            </a:extLst>
          </p:cNvPr>
          <p:cNvSpPr/>
          <p:nvPr/>
        </p:nvSpPr>
        <p:spPr>
          <a:xfrm>
            <a:off x="2194560" y="941578"/>
            <a:ext cx="7242048" cy="44871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/>
              <a:t>写真が登録されて</a:t>
            </a:r>
            <a:endParaRPr kumimoji="1" lang="en-US" altLang="ja-JP" sz="6000" b="1" dirty="0"/>
          </a:p>
          <a:p>
            <a:pPr algn="ctr"/>
            <a:r>
              <a:rPr lang="ja-JP" altLang="en-US" sz="6000" b="1"/>
              <a:t>いません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33974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256735"/>
            <a:ext cx="5824025" cy="63445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256735"/>
            <a:ext cx="5824025" cy="636876"/>
            <a:chOff x="3183986" y="256735"/>
            <a:chExt cx="5824025" cy="63687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310595" y="38097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636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4244922" y="1745565"/>
            <a:ext cx="3848689" cy="3019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4244921" y="1745565"/>
            <a:ext cx="3848689" cy="434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340465" y="1815588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ログイン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1D5B88-A2F5-9DA8-A277-B50C67B6ABB4}"/>
              </a:ext>
            </a:extLst>
          </p:cNvPr>
          <p:cNvSpPr txBox="1"/>
          <p:nvPr/>
        </p:nvSpPr>
        <p:spPr>
          <a:xfrm>
            <a:off x="4364405" y="2320851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メールアドレス</a:t>
            </a:r>
            <a:endParaRPr lang="en-US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169CB9-430F-04C5-EC60-004010B39EBC}"/>
              </a:ext>
            </a:extLst>
          </p:cNvPr>
          <p:cNvSpPr txBox="1"/>
          <p:nvPr/>
        </p:nvSpPr>
        <p:spPr>
          <a:xfrm>
            <a:off x="4364405" y="3030413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endParaRPr lang="en-US" altLang="ja-JP" sz="14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D9DBAE8-CCEA-09C0-0010-1667D99F4B23}"/>
              </a:ext>
            </a:extLst>
          </p:cNvPr>
          <p:cNvSpPr/>
          <p:nvPr/>
        </p:nvSpPr>
        <p:spPr>
          <a:xfrm>
            <a:off x="4471768" y="2628628"/>
            <a:ext cx="344834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323ABCF-ABA9-B2F6-9458-CC8E795CEBF8}"/>
              </a:ext>
            </a:extLst>
          </p:cNvPr>
          <p:cNvSpPr/>
          <p:nvPr/>
        </p:nvSpPr>
        <p:spPr>
          <a:xfrm>
            <a:off x="4471768" y="3401946"/>
            <a:ext cx="344834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12F0BC2-AD30-400A-4AA6-79EA534E514E}"/>
              </a:ext>
            </a:extLst>
          </p:cNvPr>
          <p:cNvGrpSpPr/>
          <p:nvPr/>
        </p:nvGrpSpPr>
        <p:grpSpPr>
          <a:xfrm>
            <a:off x="7179211" y="4273376"/>
            <a:ext cx="740900" cy="307777"/>
            <a:chOff x="7179211" y="4273376"/>
            <a:chExt cx="740900" cy="30777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D0BFD5-582A-005C-373E-6C79607E0CF0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E32846C-C467-6DF5-1BE1-14D3D8FAF13D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送信</a:t>
              </a:r>
              <a:endParaRPr lang="en-US" altLang="ja-JP" sz="14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7A2A47E-FBA7-AB27-1678-931B0BBB96B9}"/>
              </a:ext>
            </a:extLst>
          </p:cNvPr>
          <p:cNvGrpSpPr/>
          <p:nvPr/>
        </p:nvGrpSpPr>
        <p:grpSpPr>
          <a:xfrm>
            <a:off x="226903" y="170100"/>
            <a:ext cx="1043876" cy="810146"/>
            <a:chOff x="309489" y="309489"/>
            <a:chExt cx="1043876" cy="810146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F4F85C1-0D16-17D2-77D3-01E60282B01C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ABD5C05F-16A7-865E-DA09-852FE76CA23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S-00-01</a:t>
              </a:r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65037A8B-BEB9-A2DF-79B8-F02F8C8B1BA2}"/>
              </a:ext>
            </a:extLst>
          </p:cNvPr>
          <p:cNvGrpSpPr/>
          <p:nvPr/>
        </p:nvGrpSpPr>
        <p:grpSpPr>
          <a:xfrm>
            <a:off x="3078877" y="84619"/>
            <a:ext cx="8131840" cy="895627"/>
            <a:chOff x="3187677" y="598723"/>
            <a:chExt cx="8131840" cy="89562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9AFC1A0D-9C82-6B4B-BCA7-1445D8BA7789}"/>
                </a:ext>
              </a:extLst>
            </p:cNvPr>
            <p:cNvSpPr/>
            <p:nvPr/>
          </p:nvSpPr>
          <p:spPr>
            <a:xfrm>
              <a:off x="3187677" y="703384"/>
              <a:ext cx="6008852" cy="7909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477D005-4F18-8D10-6615-B18037981A7F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6A6CFB8-CFC4-524B-DEBC-411A0E5028AF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158B229-8705-0AE3-39F9-E7C162CB4DBE}"/>
              </a:ext>
            </a:extLst>
          </p:cNvPr>
          <p:cNvGrpSpPr/>
          <p:nvPr/>
        </p:nvGrpSpPr>
        <p:grpSpPr>
          <a:xfrm>
            <a:off x="4340414" y="2069004"/>
            <a:ext cx="5403924" cy="891685"/>
            <a:chOff x="3145473" y="173494"/>
            <a:chExt cx="5403924" cy="891685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77666E0-A4D5-80BA-177B-B0CE203F242C}"/>
                </a:ext>
              </a:extLst>
            </p:cNvPr>
            <p:cNvSpPr/>
            <p:nvPr/>
          </p:nvSpPr>
          <p:spPr>
            <a:xfrm>
              <a:off x="3145473" y="703384"/>
              <a:ext cx="3682855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B369F1A8-0E60-51D6-119D-9ECC553EA90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6842629" y="358160"/>
              <a:ext cx="1291270" cy="5057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7AD1AE9-C09D-7239-EE5D-D2BF1CD572BD}"/>
                </a:ext>
              </a:extLst>
            </p:cNvPr>
            <p:cNvSpPr txBox="1"/>
            <p:nvPr/>
          </p:nvSpPr>
          <p:spPr>
            <a:xfrm>
              <a:off x="8133899" y="17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2CA8132-F1D7-6293-DFB6-3294BB7EDAC8}"/>
              </a:ext>
            </a:extLst>
          </p:cNvPr>
          <p:cNvGrpSpPr/>
          <p:nvPr/>
        </p:nvGrpSpPr>
        <p:grpSpPr>
          <a:xfrm>
            <a:off x="4340414" y="2841856"/>
            <a:ext cx="5403924" cy="891685"/>
            <a:chOff x="3145473" y="173494"/>
            <a:chExt cx="5403924" cy="891685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A6F10F02-127A-42B3-CCE8-831EF6E4FBAA}"/>
                </a:ext>
              </a:extLst>
            </p:cNvPr>
            <p:cNvSpPr/>
            <p:nvPr/>
          </p:nvSpPr>
          <p:spPr>
            <a:xfrm>
              <a:off x="3145473" y="703384"/>
              <a:ext cx="3682855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A77E4A48-1D67-480C-8EA6-994FB5054BB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6842629" y="358160"/>
              <a:ext cx="1291270" cy="5057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68AB4832-8EA8-86AB-C158-4642B117B653}"/>
                </a:ext>
              </a:extLst>
            </p:cNvPr>
            <p:cNvSpPr txBox="1"/>
            <p:nvPr/>
          </p:nvSpPr>
          <p:spPr>
            <a:xfrm>
              <a:off x="8133899" y="17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8B9670C-AF61-2BB7-8188-28A7AA9116ED}"/>
              </a:ext>
            </a:extLst>
          </p:cNvPr>
          <p:cNvGrpSpPr/>
          <p:nvPr/>
        </p:nvGrpSpPr>
        <p:grpSpPr>
          <a:xfrm>
            <a:off x="7090170" y="3698755"/>
            <a:ext cx="2654168" cy="905753"/>
            <a:chOff x="3131405" y="173494"/>
            <a:chExt cx="2654168" cy="905753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FF416A34-2371-BBC0-A5D2-EA4BA18A3C69}"/>
                </a:ext>
              </a:extLst>
            </p:cNvPr>
            <p:cNvSpPr/>
            <p:nvPr/>
          </p:nvSpPr>
          <p:spPr>
            <a:xfrm>
              <a:off x="3131405" y="717452"/>
              <a:ext cx="91903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91B4796-B698-0DDC-60FC-26B07BEC1931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050436" y="358160"/>
              <a:ext cx="1319639" cy="54019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F5E7EFE-5A01-CE4A-5B73-59DC2AA02A17}"/>
                </a:ext>
              </a:extLst>
            </p:cNvPr>
            <p:cNvSpPr txBox="1"/>
            <p:nvPr/>
          </p:nvSpPr>
          <p:spPr>
            <a:xfrm>
              <a:off x="5370075" y="173494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692E71F-A901-DEC4-C48A-B197BC2CC22A}"/>
              </a:ext>
            </a:extLst>
          </p:cNvPr>
          <p:cNvSpPr txBox="1"/>
          <p:nvPr/>
        </p:nvSpPr>
        <p:spPr>
          <a:xfrm>
            <a:off x="4954146" y="4809911"/>
            <a:ext cx="248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パスワードの変更はこちら</a:t>
            </a:r>
            <a:endParaRPr lang="en-US" altLang="ja-JP" sz="1400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4F9E8A23-B950-25DA-42C6-2FEB0ED962F9}"/>
              </a:ext>
            </a:extLst>
          </p:cNvPr>
          <p:cNvGrpSpPr/>
          <p:nvPr/>
        </p:nvGrpSpPr>
        <p:grpSpPr>
          <a:xfrm>
            <a:off x="4993415" y="4436011"/>
            <a:ext cx="5110309" cy="712455"/>
            <a:chOff x="3095780" y="366792"/>
            <a:chExt cx="5110309" cy="712455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C7264224-538D-C9D7-664B-7C9848B14A57}"/>
                </a:ext>
              </a:extLst>
            </p:cNvPr>
            <p:cNvSpPr/>
            <p:nvPr/>
          </p:nvSpPr>
          <p:spPr>
            <a:xfrm>
              <a:off x="3095780" y="717452"/>
              <a:ext cx="2238670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618BF95-531C-B848-5A0D-79608E6C6A20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5334450" y="551458"/>
              <a:ext cx="2456141" cy="3468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A63B5A6-22D2-9D5D-9C4F-442CA1E9F4A0}"/>
                </a:ext>
              </a:extLst>
            </p:cNvPr>
            <p:cNvSpPr txBox="1"/>
            <p:nvPr/>
          </p:nvSpPr>
          <p:spPr>
            <a:xfrm>
              <a:off x="7790591" y="366792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94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01991"/>
            <a:ext cx="5824025" cy="67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101991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22149" y="689285"/>
            <a:ext cx="4344963" cy="611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22149" y="689287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7199" y="759310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会員登録</a:t>
            </a:r>
            <a:endParaRPr lang="en-US" altLang="ja-JP" sz="1400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12F0BC2-AD30-400A-4AA6-79EA534E514E}"/>
              </a:ext>
            </a:extLst>
          </p:cNvPr>
          <p:cNvGrpSpPr/>
          <p:nvPr/>
        </p:nvGrpSpPr>
        <p:grpSpPr>
          <a:xfrm>
            <a:off x="7476395" y="6275956"/>
            <a:ext cx="740900" cy="331536"/>
            <a:chOff x="7179211" y="4273376"/>
            <a:chExt cx="740900" cy="30777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D0BFD5-582A-005C-373E-6C79607E0CF0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E32846C-C467-6DF5-1BE1-14D3D8FAF13D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送信</a:t>
              </a:r>
              <a:endParaRPr lang="en-US" altLang="ja-JP" sz="1400" dirty="0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9B84544-6F96-9655-2A39-F68299CACE42}"/>
              </a:ext>
            </a:extLst>
          </p:cNvPr>
          <p:cNvSpPr txBox="1"/>
          <p:nvPr/>
        </p:nvSpPr>
        <p:spPr>
          <a:xfrm>
            <a:off x="4291139" y="1264573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メールアドレス</a:t>
            </a:r>
            <a:endParaRPr lang="en-US" altLang="ja-JP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8EB970-0299-4463-FF26-1656E5FBAE12}"/>
              </a:ext>
            </a:extLst>
          </p:cNvPr>
          <p:cNvSpPr txBox="1"/>
          <p:nvPr/>
        </p:nvSpPr>
        <p:spPr>
          <a:xfrm>
            <a:off x="4291139" y="1875659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ユーザー名</a:t>
            </a:r>
            <a:endParaRPr lang="en-US" altLang="ja-JP" sz="14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C12FF3D-9E5E-ADD6-15E2-ED6FBC5590A3}"/>
              </a:ext>
            </a:extLst>
          </p:cNvPr>
          <p:cNvSpPr/>
          <p:nvPr/>
        </p:nvSpPr>
        <p:spPr>
          <a:xfrm>
            <a:off x="4398502" y="1516078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4398502" y="2190920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C269D23-D108-4E52-118B-BC8EE894098D}"/>
              </a:ext>
            </a:extLst>
          </p:cNvPr>
          <p:cNvSpPr txBox="1"/>
          <p:nvPr/>
        </p:nvSpPr>
        <p:spPr>
          <a:xfrm>
            <a:off x="4291139" y="256587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endParaRPr lang="en-US" altLang="ja-JP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09A34D6-5F92-F68B-FA0A-A2272449C211}"/>
              </a:ext>
            </a:extLst>
          </p:cNvPr>
          <p:cNvSpPr txBox="1"/>
          <p:nvPr/>
        </p:nvSpPr>
        <p:spPr>
          <a:xfrm>
            <a:off x="4291139" y="3191036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パスワード（確認）</a:t>
            </a:r>
            <a:endParaRPr lang="en-US" altLang="ja-JP" sz="1400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52C905D-8C00-C375-C558-B5C1481C0A7E}"/>
              </a:ext>
            </a:extLst>
          </p:cNvPr>
          <p:cNvSpPr/>
          <p:nvPr/>
        </p:nvSpPr>
        <p:spPr>
          <a:xfrm>
            <a:off x="4398502" y="2817383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6E0267-9A65-9EA6-F052-FC40B95AD887}"/>
              </a:ext>
            </a:extLst>
          </p:cNvPr>
          <p:cNvSpPr/>
          <p:nvPr/>
        </p:nvSpPr>
        <p:spPr>
          <a:xfrm>
            <a:off x="4398502" y="3506297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F1558D0-6BA6-15DF-D9D6-AA483CF547BB}"/>
              </a:ext>
            </a:extLst>
          </p:cNvPr>
          <p:cNvSpPr txBox="1"/>
          <p:nvPr/>
        </p:nvSpPr>
        <p:spPr>
          <a:xfrm>
            <a:off x="4291139" y="3865393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生年月日</a:t>
            </a:r>
            <a:endParaRPr lang="en-US" altLang="ja-JP" sz="140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7F4C9DE-D35A-5E49-DF8F-F7BCCEC117CF}"/>
              </a:ext>
            </a:extLst>
          </p:cNvPr>
          <p:cNvSpPr/>
          <p:nvPr/>
        </p:nvSpPr>
        <p:spPr>
          <a:xfrm>
            <a:off x="4398502" y="4180654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36DDD0-6378-8B02-EBBB-AF3261BF018E}"/>
              </a:ext>
            </a:extLst>
          </p:cNvPr>
          <p:cNvSpPr txBox="1"/>
          <p:nvPr/>
        </p:nvSpPr>
        <p:spPr>
          <a:xfrm>
            <a:off x="4291139" y="4512625"/>
            <a:ext cx="63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性別</a:t>
            </a:r>
            <a:endParaRPr lang="en-US" altLang="ja-JP" sz="1400" dirty="0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0E30D4A3-D846-E12D-9AB6-825C1C44619F}"/>
              </a:ext>
            </a:extLst>
          </p:cNvPr>
          <p:cNvGrpSpPr/>
          <p:nvPr/>
        </p:nvGrpSpPr>
        <p:grpSpPr>
          <a:xfrm>
            <a:off x="4953542" y="4535057"/>
            <a:ext cx="556844" cy="285345"/>
            <a:chOff x="948400" y="2096085"/>
            <a:chExt cx="556844" cy="28534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917D92-74DC-7873-321E-7A81F425EB22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5E086448-967B-5C7D-F3D9-A102FD05316A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EC957B3C-CBA6-8187-DF24-0F8D53884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A9D93F97-889A-9206-2032-99523050BC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3876" y="177855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S-01-01</a:t>
              </a:r>
              <a:endParaRPr kumimoji="1" lang="ja-JP" altLang="en-US"/>
            </a:p>
          </p:txBody>
        </p:sp>
      </p:grp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5F785EF-7A2B-09FA-4E90-148454F3E3B2}"/>
              </a:ext>
            </a:extLst>
          </p:cNvPr>
          <p:cNvSpPr txBox="1"/>
          <p:nvPr/>
        </p:nvSpPr>
        <p:spPr>
          <a:xfrm>
            <a:off x="4267199" y="4849074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身長</a:t>
            </a:r>
            <a:endParaRPr lang="en-US" altLang="ja-JP" sz="1400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78FB9D5-D76E-0B38-F574-C879AFFA7392}"/>
              </a:ext>
            </a:extLst>
          </p:cNvPr>
          <p:cNvSpPr/>
          <p:nvPr/>
        </p:nvSpPr>
        <p:spPr>
          <a:xfrm>
            <a:off x="4374562" y="5164334"/>
            <a:ext cx="1078011" cy="278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558E74E5-F6D4-1B01-7B6C-2DCD1BAB1116}"/>
              </a:ext>
            </a:extLst>
          </p:cNvPr>
          <p:cNvGrpSpPr/>
          <p:nvPr/>
        </p:nvGrpSpPr>
        <p:grpSpPr>
          <a:xfrm>
            <a:off x="4365696" y="907850"/>
            <a:ext cx="5476215" cy="909219"/>
            <a:chOff x="3173610" y="110218"/>
            <a:chExt cx="5476215" cy="909219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7A5B6AF8-DAB5-656A-C0D3-F32F35EDDE9F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C1F6DAEE-EF97-F395-CFF5-6D5FB44901FA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2275219-B831-17CA-2387-3535EE4F7351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4360988" y="1566981"/>
            <a:ext cx="5476215" cy="909219"/>
            <a:chOff x="3173610" y="110218"/>
            <a:chExt cx="5476215" cy="909219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1D93E626-2456-5B58-F62B-0C4627C689AD}"/>
              </a:ext>
            </a:extLst>
          </p:cNvPr>
          <p:cNvGrpSpPr/>
          <p:nvPr/>
        </p:nvGrpSpPr>
        <p:grpSpPr>
          <a:xfrm>
            <a:off x="4360988" y="2212452"/>
            <a:ext cx="5476215" cy="909219"/>
            <a:chOff x="3173610" y="110218"/>
            <a:chExt cx="5476215" cy="909219"/>
          </a:xfrm>
        </p:grpSpPr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B6E93024-77D4-FB5D-FA9D-2DACB3432DAD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8B03170E-1042-1FD5-750A-A32D0FE0FC86}"/>
                </a:ext>
              </a:extLst>
            </p:cNvPr>
            <p:cNvCxnSpPr>
              <a:cxnSpLocks/>
              <a:stCxn id="86" idx="3"/>
              <a:endCxn id="88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809F9CBB-4140-030C-A497-525DD24D47DD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5B2FBC19-74CA-C81C-A550-085AAECA90FD}"/>
              </a:ext>
            </a:extLst>
          </p:cNvPr>
          <p:cNvGrpSpPr/>
          <p:nvPr/>
        </p:nvGrpSpPr>
        <p:grpSpPr>
          <a:xfrm>
            <a:off x="4335774" y="2888356"/>
            <a:ext cx="5476215" cy="909219"/>
            <a:chOff x="3173610" y="110218"/>
            <a:chExt cx="5476215" cy="909219"/>
          </a:xfrm>
        </p:grpSpPr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A7BE3DC-23B3-0DA5-BEF0-0427E407FB23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46E7AC14-69B1-4878-C5FF-A6E1F7CE9D5D}"/>
                </a:ext>
              </a:extLst>
            </p:cNvPr>
            <p:cNvCxnSpPr>
              <a:cxnSpLocks/>
              <a:stCxn id="90" idx="3"/>
              <a:endCxn id="92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1D234EF9-C4BB-0719-E22D-16D1CD41C41E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8C1785F-675F-D855-450B-7AD2705B0651}"/>
              </a:ext>
            </a:extLst>
          </p:cNvPr>
          <p:cNvGrpSpPr/>
          <p:nvPr/>
        </p:nvGrpSpPr>
        <p:grpSpPr>
          <a:xfrm>
            <a:off x="4362937" y="3578010"/>
            <a:ext cx="5476215" cy="909219"/>
            <a:chOff x="3173610" y="110218"/>
            <a:chExt cx="5476215" cy="909219"/>
          </a:xfrm>
        </p:grpSpPr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720FE567-E8AF-077C-21FD-00A27EC6BF7B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DA1A1AE-39E6-C3B4-D67E-6CAD980AA8FE}"/>
                </a:ext>
              </a:extLst>
            </p:cNvPr>
            <p:cNvCxnSpPr>
              <a:cxnSpLocks/>
              <a:stCxn id="94" idx="3"/>
              <a:endCxn id="96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B90366E0-C7B1-A1B6-91A3-ADEDDF4EBC70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B9730F85-1F9E-B278-54F0-0CE7872886C1}"/>
              </a:ext>
            </a:extLst>
          </p:cNvPr>
          <p:cNvGrpSpPr/>
          <p:nvPr/>
        </p:nvGrpSpPr>
        <p:grpSpPr>
          <a:xfrm>
            <a:off x="4910847" y="4279466"/>
            <a:ext cx="5249855" cy="559165"/>
            <a:chOff x="3173610" y="460272"/>
            <a:chExt cx="5249855" cy="559165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44C4B440-6B9E-34E0-B1B4-1C807E444A37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FAFD5735-1346-65AF-33DD-B829D7987E17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 flipV="1">
              <a:off x="3808996" y="684028"/>
              <a:ext cx="4199941" cy="1893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3BACEC-BD8B-BF9E-8F34-15C6538D1B7F}"/>
                </a:ext>
              </a:extLst>
            </p:cNvPr>
            <p:cNvSpPr txBox="1"/>
            <p:nvPr/>
          </p:nvSpPr>
          <p:spPr>
            <a:xfrm>
              <a:off x="8007967" y="4602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BA381153-D13F-350C-6D05-2076CE982E77}"/>
              </a:ext>
            </a:extLst>
          </p:cNvPr>
          <p:cNvGrpSpPr/>
          <p:nvPr/>
        </p:nvGrpSpPr>
        <p:grpSpPr>
          <a:xfrm>
            <a:off x="2502822" y="4731144"/>
            <a:ext cx="3007564" cy="724553"/>
            <a:chOff x="1372185" y="294884"/>
            <a:chExt cx="3007564" cy="724553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D39B7D7A-FBFA-AFA4-FCD7-A649CBF069CD}"/>
                </a:ext>
              </a:extLst>
            </p:cNvPr>
            <p:cNvSpPr/>
            <p:nvPr/>
          </p:nvSpPr>
          <p:spPr>
            <a:xfrm>
              <a:off x="3173610" y="675248"/>
              <a:ext cx="120613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8ADDAA11-5403-31F8-6EA0-DC8AED09E4C5}"/>
                </a:ext>
              </a:extLst>
            </p:cNvPr>
            <p:cNvCxnSpPr>
              <a:cxnSpLocks/>
            </p:cNvCxnSpPr>
            <p:nvPr/>
          </p:nvCxnSpPr>
          <p:spPr>
            <a:xfrm>
              <a:off x="1823578" y="479550"/>
              <a:ext cx="1343351" cy="406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3C578D87-1F78-7CBA-F60B-2AE4894DA079}"/>
                </a:ext>
              </a:extLst>
            </p:cNvPr>
            <p:cNvSpPr txBox="1"/>
            <p:nvPr/>
          </p:nvSpPr>
          <p:spPr>
            <a:xfrm>
              <a:off x="1372185" y="2948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D2AFFD69-E191-EE40-D239-597281E70104}"/>
              </a:ext>
            </a:extLst>
          </p:cNvPr>
          <p:cNvGrpSpPr/>
          <p:nvPr/>
        </p:nvGrpSpPr>
        <p:grpSpPr>
          <a:xfrm>
            <a:off x="7431038" y="6202605"/>
            <a:ext cx="2796449" cy="433483"/>
            <a:chOff x="3173610" y="585955"/>
            <a:chExt cx="2796449" cy="433483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43FD4324-10B6-FCA6-0008-2C34D1A465E5}"/>
                </a:ext>
              </a:extLst>
            </p:cNvPr>
            <p:cNvSpPr/>
            <p:nvPr/>
          </p:nvSpPr>
          <p:spPr>
            <a:xfrm>
              <a:off x="3173610" y="635804"/>
              <a:ext cx="836074" cy="383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D1890902-AF65-3808-FD8C-800EECAED86C}"/>
                </a:ext>
              </a:extLst>
            </p:cNvPr>
            <p:cNvCxnSpPr>
              <a:cxnSpLocks/>
              <a:stCxn id="122" idx="3"/>
              <a:endCxn id="124" idx="1"/>
            </p:cNvCxnSpPr>
            <p:nvPr/>
          </p:nvCxnSpPr>
          <p:spPr>
            <a:xfrm flipV="1">
              <a:off x="4009684" y="770621"/>
              <a:ext cx="1544877" cy="57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220F9C25-9218-908B-6D53-BD1F6C4E164A}"/>
                </a:ext>
              </a:extLst>
            </p:cNvPr>
            <p:cNvSpPr txBox="1"/>
            <p:nvPr/>
          </p:nvSpPr>
          <p:spPr>
            <a:xfrm>
              <a:off x="5554561" y="5859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⑩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-70125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FEA32D5A-8365-6BC6-9A49-65F28E13CF83}"/>
              </a:ext>
            </a:extLst>
          </p:cNvPr>
          <p:cNvSpPr txBox="1"/>
          <p:nvPr/>
        </p:nvSpPr>
        <p:spPr>
          <a:xfrm>
            <a:off x="4264464" y="5515183"/>
            <a:ext cx="4344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目標体重（現状維持の場合は現在の体重を入力）</a:t>
            </a:r>
            <a:endParaRPr lang="en-US" altLang="ja-JP" sz="1400" dirty="0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2EC0DCB-B99C-F450-7333-CEB5F0DD16D0}"/>
              </a:ext>
            </a:extLst>
          </p:cNvPr>
          <p:cNvSpPr/>
          <p:nvPr/>
        </p:nvSpPr>
        <p:spPr>
          <a:xfrm>
            <a:off x="4371828" y="5830443"/>
            <a:ext cx="1080745" cy="267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6DEBCB5C-3CB5-B056-918E-C6F71061C00D}"/>
              </a:ext>
            </a:extLst>
          </p:cNvPr>
          <p:cNvGrpSpPr/>
          <p:nvPr/>
        </p:nvGrpSpPr>
        <p:grpSpPr>
          <a:xfrm>
            <a:off x="4347888" y="5517406"/>
            <a:ext cx="5576387" cy="636546"/>
            <a:chOff x="3173610" y="402725"/>
            <a:chExt cx="5576387" cy="636546"/>
          </a:xfrm>
        </p:grpSpPr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E654D7D4-01F0-26D5-8100-A0A1721823D9}"/>
                </a:ext>
              </a:extLst>
            </p:cNvPr>
            <p:cNvSpPr/>
            <p:nvPr/>
          </p:nvSpPr>
          <p:spPr>
            <a:xfrm>
              <a:off x="3173610" y="675248"/>
              <a:ext cx="1162498" cy="364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7D1199BA-490E-21C0-9394-B42F057926B5}"/>
                </a:ext>
              </a:extLst>
            </p:cNvPr>
            <p:cNvCxnSpPr>
              <a:cxnSpLocks/>
              <a:stCxn id="142" idx="3"/>
              <a:endCxn id="144" idx="1"/>
            </p:cNvCxnSpPr>
            <p:nvPr/>
          </p:nvCxnSpPr>
          <p:spPr>
            <a:xfrm flipV="1">
              <a:off x="4336108" y="587391"/>
              <a:ext cx="3998391" cy="26986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C8579131-C1EB-AD5B-627B-BFAB7819A341}"/>
                </a:ext>
              </a:extLst>
            </p:cNvPr>
            <p:cNvSpPr txBox="1"/>
            <p:nvPr/>
          </p:nvSpPr>
          <p:spPr>
            <a:xfrm>
              <a:off x="8334499" y="40272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A5604B8-6D6C-DA92-BB45-CAA6083673BA}"/>
              </a:ext>
            </a:extLst>
          </p:cNvPr>
          <p:cNvSpPr txBox="1"/>
          <p:nvPr/>
        </p:nvSpPr>
        <p:spPr>
          <a:xfrm>
            <a:off x="5476513" y="5829884"/>
            <a:ext cx="299540" cy="30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AB548FEC-3F79-7BC5-8C78-9FD34FC3BD1F}"/>
              </a:ext>
            </a:extLst>
          </p:cNvPr>
          <p:cNvSpPr txBox="1"/>
          <p:nvPr/>
        </p:nvSpPr>
        <p:spPr>
          <a:xfrm>
            <a:off x="4291139" y="6197130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身体運動レベル</a:t>
            </a:r>
            <a:endParaRPr lang="en-US" altLang="ja-JP" sz="1400" dirty="0"/>
          </a:p>
        </p:txBody>
      </p: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09176712-1142-0BFF-9EA6-C40F65247896}"/>
              </a:ext>
            </a:extLst>
          </p:cNvPr>
          <p:cNvGrpSpPr/>
          <p:nvPr/>
        </p:nvGrpSpPr>
        <p:grpSpPr>
          <a:xfrm>
            <a:off x="5771131" y="6190891"/>
            <a:ext cx="556844" cy="285345"/>
            <a:chOff x="948400" y="2096085"/>
            <a:chExt cx="556844" cy="285345"/>
          </a:xfrm>
        </p:grpSpPr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9560E9E9-BE26-5648-285B-9663954AF941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DC7B2A49-F103-941D-8A6F-E6C6A5B07AAA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id="{6A0B6625-5CFB-4786-47A8-1183CB07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693A86A1-EB6D-9A34-8235-31577DB73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A66A2F71-0828-EF62-DA64-13C1A57D41B9}"/>
              </a:ext>
            </a:extLst>
          </p:cNvPr>
          <p:cNvGrpSpPr/>
          <p:nvPr/>
        </p:nvGrpSpPr>
        <p:grpSpPr>
          <a:xfrm>
            <a:off x="2502822" y="5811393"/>
            <a:ext cx="3861000" cy="683072"/>
            <a:chOff x="-52004" y="336365"/>
            <a:chExt cx="3861000" cy="683072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0F69256B-B797-F28D-1D40-8143297866B8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AC37164E-BA65-A90A-5C07-36D563A27AB6}"/>
                </a:ext>
              </a:extLst>
            </p:cNvPr>
            <p:cNvCxnSpPr>
              <a:cxnSpLocks/>
              <a:stCxn id="155" idx="3"/>
              <a:endCxn id="153" idx="1"/>
            </p:cNvCxnSpPr>
            <p:nvPr/>
          </p:nvCxnSpPr>
          <p:spPr>
            <a:xfrm>
              <a:off x="363494" y="521031"/>
              <a:ext cx="2810116" cy="3523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E941E27B-6F59-5DD4-2C8B-0EA4F7C2CF67}"/>
                </a:ext>
              </a:extLst>
            </p:cNvPr>
            <p:cNvSpPr txBox="1"/>
            <p:nvPr/>
          </p:nvSpPr>
          <p:spPr>
            <a:xfrm>
              <a:off x="-52004" y="3363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33FC13B-891A-0401-FBBD-77F32005925D}"/>
              </a:ext>
            </a:extLst>
          </p:cNvPr>
          <p:cNvGrpSpPr/>
          <p:nvPr/>
        </p:nvGrpSpPr>
        <p:grpSpPr>
          <a:xfrm>
            <a:off x="6240309" y="4677729"/>
            <a:ext cx="5896105" cy="808451"/>
            <a:chOff x="6240309" y="4677729"/>
            <a:chExt cx="5896105" cy="80845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3F10015-B2ED-DBDB-365C-DB4F46B1574F}"/>
                </a:ext>
              </a:extLst>
            </p:cNvPr>
            <p:cNvSpPr txBox="1"/>
            <p:nvPr/>
          </p:nvSpPr>
          <p:spPr>
            <a:xfrm>
              <a:off x="6300861" y="5158650"/>
              <a:ext cx="1078011" cy="3143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テキスト</a:t>
              </a:r>
              <a:endParaRPr lang="en-US" altLang="ja-JP" sz="1400" dirty="0"/>
            </a:p>
          </p:txBody>
        </p: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A474BF45-7DB7-6646-F7D1-628AABCDE96F}"/>
                </a:ext>
              </a:extLst>
            </p:cNvPr>
            <p:cNvGrpSpPr/>
            <p:nvPr/>
          </p:nvGrpSpPr>
          <p:grpSpPr>
            <a:xfrm>
              <a:off x="6240309" y="4774816"/>
              <a:ext cx="3756411" cy="711364"/>
              <a:chOff x="3173610" y="308073"/>
              <a:chExt cx="3756411" cy="711364"/>
            </a:xfrm>
          </p:grpSpPr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E4B0B1AE-70BA-64B7-340A-A040048ABD08}"/>
                  </a:ext>
                </a:extLst>
              </p:cNvPr>
              <p:cNvSpPr/>
              <p:nvPr/>
            </p:nvSpPr>
            <p:spPr>
              <a:xfrm>
                <a:off x="3173610" y="675248"/>
                <a:ext cx="1228386" cy="3441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F0872D1F-6081-083D-39C1-22E6BA83C20D}"/>
                  </a:ext>
                </a:extLst>
              </p:cNvPr>
              <p:cNvCxnSpPr>
                <a:cxnSpLocks/>
                <a:stCxn id="114" idx="3"/>
                <a:endCxn id="159" idx="1"/>
              </p:cNvCxnSpPr>
              <p:nvPr/>
            </p:nvCxnSpPr>
            <p:spPr>
              <a:xfrm flipV="1">
                <a:off x="4401996" y="580318"/>
                <a:ext cx="1630777" cy="26702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88C6780-47A0-06BC-A4AC-7149CB830656}"/>
                  </a:ext>
                </a:extLst>
              </p:cNvPr>
              <p:cNvSpPr txBox="1"/>
              <p:nvPr/>
            </p:nvSpPr>
            <p:spPr>
              <a:xfrm>
                <a:off x="6745290" y="30807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062E98D6-B635-8DCC-2D87-4255C90FB57E}"/>
                </a:ext>
              </a:extLst>
            </p:cNvPr>
            <p:cNvSpPr txBox="1"/>
            <p:nvPr/>
          </p:nvSpPr>
          <p:spPr>
            <a:xfrm>
              <a:off x="9099472" y="4677729"/>
              <a:ext cx="3036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solidFill>
                    <a:srgbClr val="FF0000"/>
                  </a:solidFill>
                </a:rPr>
                <a:t>⑦</a:t>
              </a:r>
              <a:r>
                <a:rPr lang="ja-JP" altLang="en-US" sz="1400">
                  <a:solidFill>
                    <a:srgbClr val="FF0000"/>
                  </a:solidFill>
                </a:rPr>
                <a:t>で入力した身長に対する推奨体重、またその説明を表示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CFDBF280-0964-9620-4438-49484A9E2BF1}"/>
              </a:ext>
            </a:extLst>
          </p:cNvPr>
          <p:cNvSpPr txBox="1"/>
          <p:nvPr/>
        </p:nvSpPr>
        <p:spPr>
          <a:xfrm>
            <a:off x="4390112" y="6478202"/>
            <a:ext cx="1078011" cy="3143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/>
              <a:t>テキスト</a:t>
            </a:r>
            <a:endParaRPr lang="en-US" altLang="ja-JP" sz="1400" dirty="0"/>
          </a:p>
        </p:txBody>
      </p: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919150F9-9C4A-6150-EA25-BDCEB1E73DF3}"/>
              </a:ext>
            </a:extLst>
          </p:cNvPr>
          <p:cNvGrpSpPr/>
          <p:nvPr/>
        </p:nvGrpSpPr>
        <p:grpSpPr>
          <a:xfrm>
            <a:off x="54591" y="6089857"/>
            <a:ext cx="5503355" cy="738664"/>
            <a:chOff x="-1101359" y="303563"/>
            <a:chExt cx="5503355" cy="738664"/>
          </a:xfrm>
        </p:grpSpPr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B7038B5E-0AAD-B43C-B3F2-8AC8F799117B}"/>
                </a:ext>
              </a:extLst>
            </p:cNvPr>
            <p:cNvSpPr/>
            <p:nvPr/>
          </p:nvSpPr>
          <p:spPr>
            <a:xfrm>
              <a:off x="3173610" y="675248"/>
              <a:ext cx="12283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C7775BD1-8739-58C8-FF58-FD9C0C801ACC}"/>
                </a:ext>
              </a:extLst>
            </p:cNvPr>
            <p:cNvCxnSpPr>
              <a:cxnSpLocks/>
              <a:stCxn id="166" idx="1"/>
              <a:endCxn id="168" idx="3"/>
            </p:cNvCxnSpPr>
            <p:nvPr/>
          </p:nvCxnSpPr>
          <p:spPr>
            <a:xfrm flipH="1" flipV="1">
              <a:off x="1982863" y="672895"/>
              <a:ext cx="1190747" cy="1744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B827E055-9644-D9CD-C912-7B4F1BA461CC}"/>
                </a:ext>
              </a:extLst>
            </p:cNvPr>
            <p:cNvSpPr txBox="1"/>
            <p:nvPr/>
          </p:nvSpPr>
          <p:spPr>
            <a:xfrm>
              <a:off x="-1101359" y="303563"/>
              <a:ext cx="3084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身体運動レベルの説明を表示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lang="ja-JP" altLang="en-US" sz="1400">
                <a:solidFill>
                  <a:srgbClr val="FF0000"/>
                </a:solidFill>
              </a:endParaRPr>
            </a:p>
            <a:p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23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280121"/>
            <a:ext cx="5824025" cy="6429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280121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15508" y="1398836"/>
            <a:ext cx="4344963" cy="318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15508" y="1398838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0558" y="1468861"/>
            <a:ext cx="145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パスワード変更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9B84544-6F96-9655-2A39-F68299CACE42}"/>
              </a:ext>
            </a:extLst>
          </p:cNvPr>
          <p:cNvSpPr txBox="1"/>
          <p:nvPr/>
        </p:nvSpPr>
        <p:spPr>
          <a:xfrm>
            <a:off x="4284498" y="331010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メールアドレス</a:t>
            </a:r>
            <a:endParaRPr lang="en-US" altLang="ja-JP" sz="14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C12FF3D-9E5E-ADD6-15E2-ED6FBC5590A3}"/>
              </a:ext>
            </a:extLst>
          </p:cNvPr>
          <p:cNvSpPr/>
          <p:nvPr/>
        </p:nvSpPr>
        <p:spPr>
          <a:xfrm>
            <a:off x="5931021" y="3335101"/>
            <a:ext cx="1909183" cy="2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6522720" y="3995045"/>
            <a:ext cx="1291748" cy="37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送信する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226903" y="170100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S-01-02</a:t>
              </a:r>
              <a:endParaRPr kumimoji="1"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558E74E5-F6D4-1B01-7B6C-2DCD1BAB1116}"/>
              </a:ext>
            </a:extLst>
          </p:cNvPr>
          <p:cNvGrpSpPr/>
          <p:nvPr/>
        </p:nvGrpSpPr>
        <p:grpSpPr>
          <a:xfrm>
            <a:off x="5836017" y="2726873"/>
            <a:ext cx="3999253" cy="909219"/>
            <a:chOff x="4650572" y="110218"/>
            <a:chExt cx="3999253" cy="909219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7A5B6AF8-DAB5-656A-C0D3-F32F35EDDE9F}"/>
                </a:ext>
              </a:extLst>
            </p:cNvPr>
            <p:cNvSpPr/>
            <p:nvPr/>
          </p:nvSpPr>
          <p:spPr>
            <a:xfrm>
              <a:off x="4650572" y="675248"/>
              <a:ext cx="2130742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C1F6DAEE-EF97-F395-CFF5-6D5FB44901FA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 flipV="1">
              <a:off x="6781314" y="294884"/>
              <a:ext cx="1453013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2275219-B831-17CA-2387-3535EE4F7351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6425184" y="3386004"/>
            <a:ext cx="3588892" cy="1045556"/>
            <a:chOff x="5060933" y="110218"/>
            <a:chExt cx="3588892" cy="1045556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5060933" y="687274"/>
              <a:ext cx="1475232" cy="468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536165" y="294884"/>
              <a:ext cx="1698162" cy="6266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108005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5536C69-0136-4493-E494-BD962303276C}"/>
              </a:ext>
            </a:extLst>
          </p:cNvPr>
          <p:cNvSpPr txBox="1"/>
          <p:nvPr/>
        </p:nvSpPr>
        <p:spPr>
          <a:xfrm>
            <a:off x="4329741" y="2166488"/>
            <a:ext cx="3432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ご登録のメールアドレスを入力し「送信する」ボタンを押してください。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45979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280121"/>
            <a:ext cx="5824025" cy="6370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280121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15508" y="1398836"/>
            <a:ext cx="4344963" cy="2600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15508" y="1398838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0558" y="1468861"/>
            <a:ext cx="145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パスワード変更</a:t>
            </a:r>
            <a:endParaRPr lang="en-US" altLang="ja-JP" sz="1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5931021" y="3404950"/>
            <a:ext cx="2035737" cy="37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パスワードリセット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226903" y="170100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S-01-03</a:t>
              </a:r>
              <a:endParaRPr kumimoji="1" lang="ja-JP" altLang="en-US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5884151" y="2843227"/>
            <a:ext cx="3922661" cy="984458"/>
            <a:chOff x="4727164" y="110218"/>
            <a:chExt cx="3922661" cy="984458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4727164" y="626314"/>
              <a:ext cx="2130742" cy="468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857906" y="294884"/>
              <a:ext cx="1376421" cy="5656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108005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E276602-1A04-A803-13D5-AC065A0371EF}"/>
              </a:ext>
            </a:extLst>
          </p:cNvPr>
          <p:cNvSpPr txBox="1"/>
          <p:nvPr/>
        </p:nvSpPr>
        <p:spPr>
          <a:xfrm>
            <a:off x="4101547" y="2242516"/>
            <a:ext cx="161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endParaRPr lang="en-US" altLang="ja-JP" sz="1400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6E7DD12-EEED-BAA0-032F-5016251838E5}"/>
              </a:ext>
            </a:extLst>
          </p:cNvPr>
          <p:cNvSpPr/>
          <p:nvPr/>
        </p:nvSpPr>
        <p:spPr>
          <a:xfrm>
            <a:off x="5935581" y="2267509"/>
            <a:ext cx="1909183" cy="2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3070A6-E70E-FB55-3E5D-8931425B10DA}"/>
              </a:ext>
            </a:extLst>
          </p:cNvPr>
          <p:cNvGrpSpPr/>
          <p:nvPr/>
        </p:nvGrpSpPr>
        <p:grpSpPr>
          <a:xfrm>
            <a:off x="5840577" y="1659281"/>
            <a:ext cx="3999253" cy="909219"/>
            <a:chOff x="4650572" y="110218"/>
            <a:chExt cx="3999253" cy="909219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826F3E10-376A-EA07-EB08-7576042A0D52}"/>
                </a:ext>
              </a:extLst>
            </p:cNvPr>
            <p:cNvSpPr/>
            <p:nvPr/>
          </p:nvSpPr>
          <p:spPr>
            <a:xfrm>
              <a:off x="4650572" y="675248"/>
              <a:ext cx="2130742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6F1DA22-6CCD-76DD-4858-DEA0A401373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 flipV="1">
              <a:off x="6781314" y="294884"/>
              <a:ext cx="1453013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9C3C468C-994F-6959-FA49-B2347C4BC450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3F9246F-3BB6-5FEA-8F1F-C96C2488057D}"/>
              </a:ext>
            </a:extLst>
          </p:cNvPr>
          <p:cNvSpPr txBox="1"/>
          <p:nvPr/>
        </p:nvSpPr>
        <p:spPr>
          <a:xfrm>
            <a:off x="4101547" y="2836639"/>
            <a:ext cx="161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r>
              <a:rPr lang="en-US" altLang="ja-JP" sz="1400" dirty="0"/>
              <a:t>(</a:t>
            </a:r>
            <a:r>
              <a:rPr lang="ja-JP" altLang="en-US" sz="1400"/>
              <a:t>確認</a:t>
            </a:r>
            <a:r>
              <a:rPr lang="en-US" altLang="ja-JP" sz="1400" dirty="0"/>
              <a:t>)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E8D3349-CB5B-660B-AF1E-A8965A5D209A}"/>
              </a:ext>
            </a:extLst>
          </p:cNvPr>
          <p:cNvSpPr/>
          <p:nvPr/>
        </p:nvSpPr>
        <p:spPr>
          <a:xfrm>
            <a:off x="5935581" y="2861632"/>
            <a:ext cx="1909183" cy="2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20D1C4A-B1F3-C8E5-7FCF-995837D89304}"/>
              </a:ext>
            </a:extLst>
          </p:cNvPr>
          <p:cNvGrpSpPr/>
          <p:nvPr/>
        </p:nvGrpSpPr>
        <p:grpSpPr>
          <a:xfrm>
            <a:off x="5840577" y="2253404"/>
            <a:ext cx="3999253" cy="909219"/>
            <a:chOff x="4650572" y="110218"/>
            <a:chExt cx="3999253" cy="90921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96EA58E2-38A7-6A00-EDED-CBA25C092DAF}"/>
                </a:ext>
              </a:extLst>
            </p:cNvPr>
            <p:cNvSpPr/>
            <p:nvPr/>
          </p:nvSpPr>
          <p:spPr>
            <a:xfrm>
              <a:off x="4650572" y="675248"/>
              <a:ext cx="2130742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1065C9C0-4CA3-03AF-F97C-9946954B0C88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 flipV="1">
              <a:off x="6781314" y="294884"/>
              <a:ext cx="1453013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E9E1A10-457F-0C92-ECB2-22723B7D5A7A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1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30125"/>
            <a:ext cx="5824025" cy="642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130125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22149" y="1537616"/>
            <a:ext cx="4344963" cy="4609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22149" y="1069115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7199" y="1139138"/>
            <a:ext cx="127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会員情報編集</a:t>
            </a:r>
            <a:endParaRPr lang="en-US" altLang="ja-JP" sz="1400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12F0BC2-AD30-400A-4AA6-79EA534E514E}"/>
              </a:ext>
            </a:extLst>
          </p:cNvPr>
          <p:cNvGrpSpPr/>
          <p:nvPr/>
        </p:nvGrpSpPr>
        <p:grpSpPr>
          <a:xfrm>
            <a:off x="7461191" y="5663640"/>
            <a:ext cx="740900" cy="331536"/>
            <a:chOff x="7179211" y="4273376"/>
            <a:chExt cx="740900" cy="30777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D0BFD5-582A-005C-373E-6C79607E0CF0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E32846C-C467-6DF5-1BE1-14D3D8FAF13D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送信</a:t>
              </a:r>
              <a:endParaRPr lang="en-US" altLang="ja-JP" sz="14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8EB970-0299-4463-FF26-1656E5FBAE12}"/>
              </a:ext>
            </a:extLst>
          </p:cNvPr>
          <p:cNvSpPr txBox="1"/>
          <p:nvPr/>
        </p:nvSpPr>
        <p:spPr>
          <a:xfrm>
            <a:off x="4291139" y="188972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ユーザー名</a:t>
            </a:r>
            <a:endParaRPr lang="en-US" altLang="ja-JP" sz="1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4398502" y="2204987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F1558D0-6BA6-15DF-D9D6-AA483CF547BB}"/>
              </a:ext>
            </a:extLst>
          </p:cNvPr>
          <p:cNvSpPr txBox="1"/>
          <p:nvPr/>
        </p:nvSpPr>
        <p:spPr>
          <a:xfrm>
            <a:off x="4291139" y="2571165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生年月日</a:t>
            </a:r>
            <a:endParaRPr lang="en-US" altLang="ja-JP" sz="140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7F4C9DE-D35A-5E49-DF8F-F7BCCEC117CF}"/>
              </a:ext>
            </a:extLst>
          </p:cNvPr>
          <p:cNvSpPr/>
          <p:nvPr/>
        </p:nvSpPr>
        <p:spPr>
          <a:xfrm>
            <a:off x="4398502" y="2886426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36DDD0-6378-8B02-EBBB-AF3261BF018E}"/>
              </a:ext>
            </a:extLst>
          </p:cNvPr>
          <p:cNvSpPr txBox="1"/>
          <p:nvPr/>
        </p:nvSpPr>
        <p:spPr>
          <a:xfrm>
            <a:off x="4291139" y="3274669"/>
            <a:ext cx="63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性別</a:t>
            </a:r>
            <a:endParaRPr lang="en-US" altLang="ja-JP" sz="1400" dirty="0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0E30D4A3-D846-E12D-9AB6-825C1C44619F}"/>
              </a:ext>
            </a:extLst>
          </p:cNvPr>
          <p:cNvGrpSpPr/>
          <p:nvPr/>
        </p:nvGrpSpPr>
        <p:grpSpPr>
          <a:xfrm>
            <a:off x="4953542" y="3297101"/>
            <a:ext cx="556844" cy="285345"/>
            <a:chOff x="948400" y="2096085"/>
            <a:chExt cx="556844" cy="28534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917D92-74DC-7873-321E-7A81F425EB22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5E086448-967B-5C7D-F3D9-A102FD05316A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EC957B3C-CBA6-8187-DF24-0F8D53884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A9D93F97-889A-9206-2032-99523050BC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3876" y="306139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S-01-02</a:t>
              </a:r>
              <a:endParaRPr kumimoji="1" lang="ja-JP" altLang="en-US"/>
            </a:p>
          </p:txBody>
        </p:sp>
      </p:grp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5F785EF-7A2B-09FA-4E90-148454F3E3B2}"/>
              </a:ext>
            </a:extLst>
          </p:cNvPr>
          <p:cNvSpPr txBox="1"/>
          <p:nvPr/>
        </p:nvSpPr>
        <p:spPr>
          <a:xfrm>
            <a:off x="4267199" y="3554846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身長</a:t>
            </a:r>
            <a:endParaRPr lang="en-US" altLang="ja-JP" sz="1400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78FB9D5-D76E-0B38-F574-C879AFFA7392}"/>
              </a:ext>
            </a:extLst>
          </p:cNvPr>
          <p:cNvSpPr/>
          <p:nvPr/>
        </p:nvSpPr>
        <p:spPr>
          <a:xfrm>
            <a:off x="4374562" y="3870106"/>
            <a:ext cx="1078011" cy="278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4F7B76E-87EE-D000-EF54-91E00C74700A}"/>
              </a:ext>
            </a:extLst>
          </p:cNvPr>
          <p:cNvSpPr txBox="1"/>
          <p:nvPr/>
        </p:nvSpPr>
        <p:spPr>
          <a:xfrm>
            <a:off x="4264464" y="4277231"/>
            <a:ext cx="4344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目標体重（現状維持の場合は現在の体重を入力）</a:t>
            </a:r>
            <a:endParaRPr lang="en-US" altLang="ja-JP" sz="1400" dirty="0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F884321-90A5-A6E0-7331-299061827E63}"/>
              </a:ext>
            </a:extLst>
          </p:cNvPr>
          <p:cNvSpPr/>
          <p:nvPr/>
        </p:nvSpPr>
        <p:spPr>
          <a:xfrm>
            <a:off x="4371828" y="4592491"/>
            <a:ext cx="1080745" cy="267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3F10015-B2ED-DBDB-365C-DB4F46B1574F}"/>
              </a:ext>
            </a:extLst>
          </p:cNvPr>
          <p:cNvSpPr txBox="1"/>
          <p:nvPr/>
        </p:nvSpPr>
        <p:spPr>
          <a:xfrm>
            <a:off x="6300861" y="3864422"/>
            <a:ext cx="1078011" cy="3143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/>
              <a:t>テキスト</a:t>
            </a:r>
            <a:endParaRPr lang="en-US" altLang="ja-JP" sz="1400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4360988" y="1581048"/>
            <a:ext cx="5476215" cy="909219"/>
            <a:chOff x="3173610" y="110218"/>
            <a:chExt cx="5476215" cy="909219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8C1785F-675F-D855-450B-7AD2705B0651}"/>
              </a:ext>
            </a:extLst>
          </p:cNvPr>
          <p:cNvGrpSpPr/>
          <p:nvPr/>
        </p:nvGrpSpPr>
        <p:grpSpPr>
          <a:xfrm>
            <a:off x="4362937" y="2283782"/>
            <a:ext cx="5476215" cy="909219"/>
            <a:chOff x="3173610" y="110218"/>
            <a:chExt cx="5476215" cy="909219"/>
          </a:xfrm>
        </p:grpSpPr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720FE567-E8AF-077C-21FD-00A27EC6BF7B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DA1A1AE-39E6-C3B4-D67E-6CAD980AA8FE}"/>
                </a:ext>
              </a:extLst>
            </p:cNvPr>
            <p:cNvCxnSpPr>
              <a:cxnSpLocks/>
              <a:stCxn id="94" idx="3"/>
              <a:endCxn id="96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B90366E0-C7B1-A1B6-91A3-ADEDDF4EBC70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CB17E7CC-98B4-E62B-FF07-3C41F1C469A3}"/>
              </a:ext>
            </a:extLst>
          </p:cNvPr>
          <p:cNvGrpSpPr/>
          <p:nvPr/>
        </p:nvGrpSpPr>
        <p:grpSpPr>
          <a:xfrm>
            <a:off x="2473644" y="4110687"/>
            <a:ext cx="3036742" cy="805313"/>
            <a:chOff x="1299366" y="233958"/>
            <a:chExt cx="3036742" cy="805313"/>
          </a:xfrm>
        </p:grpSpPr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371AC7B2-E33A-6F70-A8A9-A48A6A499A19}"/>
                </a:ext>
              </a:extLst>
            </p:cNvPr>
            <p:cNvSpPr/>
            <p:nvPr/>
          </p:nvSpPr>
          <p:spPr>
            <a:xfrm>
              <a:off x="3173610" y="675248"/>
              <a:ext cx="1162498" cy="364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811F1463-04E5-B941-BEFF-481A589B30B1}"/>
                </a:ext>
              </a:extLst>
            </p:cNvPr>
            <p:cNvCxnSpPr>
              <a:cxnSpLocks/>
              <a:stCxn id="100" idx="3"/>
              <a:endCxn id="69" idx="1"/>
            </p:cNvCxnSpPr>
            <p:nvPr/>
          </p:nvCxnSpPr>
          <p:spPr>
            <a:xfrm>
              <a:off x="1714864" y="418624"/>
              <a:ext cx="1482686" cy="4448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27EC783F-3F3E-F2F1-D6E3-5803BD9E0396}"/>
                </a:ext>
              </a:extLst>
            </p:cNvPr>
            <p:cNvSpPr txBox="1"/>
            <p:nvPr/>
          </p:nvSpPr>
          <p:spPr>
            <a:xfrm>
              <a:off x="1299366" y="2339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B9730F85-1F9E-B278-54F0-0CE7872886C1}"/>
              </a:ext>
            </a:extLst>
          </p:cNvPr>
          <p:cNvGrpSpPr/>
          <p:nvPr/>
        </p:nvGrpSpPr>
        <p:grpSpPr>
          <a:xfrm>
            <a:off x="4924915" y="3027442"/>
            <a:ext cx="5249855" cy="559165"/>
            <a:chOff x="3173610" y="460272"/>
            <a:chExt cx="5249855" cy="559165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44C4B440-6B9E-34E0-B1B4-1C807E444A37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FAFD5735-1346-65AF-33DD-B829D7987E17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 flipV="1">
              <a:off x="3808996" y="684028"/>
              <a:ext cx="4199941" cy="1893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3BACEC-BD8B-BF9E-8F34-15C6538D1B7F}"/>
                </a:ext>
              </a:extLst>
            </p:cNvPr>
            <p:cNvSpPr txBox="1"/>
            <p:nvPr/>
          </p:nvSpPr>
          <p:spPr>
            <a:xfrm>
              <a:off x="8007967" y="4602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BA381153-D13F-350C-6D05-2076CE982E77}"/>
              </a:ext>
            </a:extLst>
          </p:cNvPr>
          <p:cNvGrpSpPr/>
          <p:nvPr/>
        </p:nvGrpSpPr>
        <p:grpSpPr>
          <a:xfrm>
            <a:off x="2502822" y="3436916"/>
            <a:ext cx="3007564" cy="724553"/>
            <a:chOff x="1372185" y="294884"/>
            <a:chExt cx="3007564" cy="724553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D39B7D7A-FBFA-AFA4-FCD7-A649CBF069CD}"/>
                </a:ext>
              </a:extLst>
            </p:cNvPr>
            <p:cNvSpPr/>
            <p:nvPr/>
          </p:nvSpPr>
          <p:spPr>
            <a:xfrm>
              <a:off x="3173610" y="675248"/>
              <a:ext cx="120613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8ADDAA11-5403-31F8-6EA0-DC8AED09E4C5}"/>
                </a:ext>
              </a:extLst>
            </p:cNvPr>
            <p:cNvCxnSpPr>
              <a:cxnSpLocks/>
            </p:cNvCxnSpPr>
            <p:nvPr/>
          </p:nvCxnSpPr>
          <p:spPr>
            <a:xfrm>
              <a:off x="1823578" y="479550"/>
              <a:ext cx="1343351" cy="406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3C578D87-1F78-7CBA-F60B-2AE4894DA079}"/>
                </a:ext>
              </a:extLst>
            </p:cNvPr>
            <p:cNvSpPr txBox="1"/>
            <p:nvPr/>
          </p:nvSpPr>
          <p:spPr>
            <a:xfrm>
              <a:off x="1372185" y="2948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④</a:t>
              </a:r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A474BF45-7DB7-6646-F7D1-628AABCDE96F}"/>
              </a:ext>
            </a:extLst>
          </p:cNvPr>
          <p:cNvGrpSpPr/>
          <p:nvPr/>
        </p:nvGrpSpPr>
        <p:grpSpPr>
          <a:xfrm>
            <a:off x="6240309" y="3646279"/>
            <a:ext cx="5988734" cy="954107"/>
            <a:chOff x="3173610" y="473765"/>
            <a:chExt cx="5988734" cy="954107"/>
          </a:xfrm>
        </p:grpSpPr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4B0B1AE-70BA-64B7-340A-A040048ABD08}"/>
                </a:ext>
              </a:extLst>
            </p:cNvPr>
            <p:cNvSpPr/>
            <p:nvPr/>
          </p:nvSpPr>
          <p:spPr>
            <a:xfrm>
              <a:off x="3173610" y="675248"/>
              <a:ext cx="12283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F0872D1F-6081-083D-39C1-22E6BA83C20D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>
              <a:off x="4401996" y="847343"/>
              <a:ext cx="1676126" cy="10347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B88C6780-47A0-06BC-A4AC-7149CB830656}"/>
                </a:ext>
              </a:extLst>
            </p:cNvPr>
            <p:cNvSpPr txBox="1"/>
            <p:nvPr/>
          </p:nvSpPr>
          <p:spPr>
            <a:xfrm>
              <a:off x="6078122" y="473765"/>
              <a:ext cx="30842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④で入力した身長に対する推奨体重、またその説明を表示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lang="ja-JP" altLang="en-US" sz="1400">
                <a:solidFill>
                  <a:srgbClr val="FF0000"/>
                </a:solidFill>
              </a:endParaRPr>
            </a:p>
            <a:p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D2AFFD69-E191-EE40-D239-597281E70104}"/>
              </a:ext>
            </a:extLst>
          </p:cNvPr>
          <p:cNvGrpSpPr/>
          <p:nvPr/>
        </p:nvGrpSpPr>
        <p:grpSpPr>
          <a:xfrm>
            <a:off x="7415834" y="5204507"/>
            <a:ext cx="2540948" cy="819265"/>
            <a:chOff x="3173610" y="200173"/>
            <a:chExt cx="2540948" cy="819265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43FD4324-10B6-FCA6-0008-2C34D1A465E5}"/>
                </a:ext>
              </a:extLst>
            </p:cNvPr>
            <p:cNvSpPr/>
            <p:nvPr/>
          </p:nvSpPr>
          <p:spPr>
            <a:xfrm>
              <a:off x="3173610" y="635804"/>
              <a:ext cx="836074" cy="383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D1890902-AF65-3808-FD8C-800EECAED86C}"/>
                </a:ext>
              </a:extLst>
            </p:cNvPr>
            <p:cNvCxnSpPr>
              <a:cxnSpLocks/>
              <a:stCxn id="122" idx="3"/>
              <a:endCxn id="124" idx="1"/>
            </p:cNvCxnSpPr>
            <p:nvPr/>
          </p:nvCxnSpPr>
          <p:spPr>
            <a:xfrm flipV="1">
              <a:off x="4009684" y="384839"/>
              <a:ext cx="1289376" cy="4427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220F9C25-9218-908B-6D53-BD1F6C4E164A}"/>
                </a:ext>
              </a:extLst>
            </p:cNvPr>
            <p:cNvSpPr txBox="1"/>
            <p:nvPr/>
          </p:nvSpPr>
          <p:spPr>
            <a:xfrm>
              <a:off x="5299060" y="20017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-41991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9B98B3E-4E49-5081-DCF7-D185DC533DEA}"/>
              </a:ext>
            </a:extLst>
          </p:cNvPr>
          <p:cNvSpPr txBox="1"/>
          <p:nvPr/>
        </p:nvSpPr>
        <p:spPr>
          <a:xfrm>
            <a:off x="5476513" y="4591932"/>
            <a:ext cx="299540" cy="30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44B68-B21D-3697-9204-E170A76031D7}"/>
              </a:ext>
            </a:extLst>
          </p:cNvPr>
          <p:cNvSpPr txBox="1"/>
          <p:nvPr/>
        </p:nvSpPr>
        <p:spPr>
          <a:xfrm>
            <a:off x="4291139" y="5071720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身体運動レベル</a:t>
            </a:r>
            <a:endParaRPr lang="en-US" altLang="ja-JP" sz="1400" dirty="0"/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730AB9AB-BD2B-1829-D5E7-43DEDA3EDBCD}"/>
              </a:ext>
            </a:extLst>
          </p:cNvPr>
          <p:cNvGrpSpPr/>
          <p:nvPr/>
        </p:nvGrpSpPr>
        <p:grpSpPr>
          <a:xfrm>
            <a:off x="5771131" y="5065481"/>
            <a:ext cx="556844" cy="285345"/>
            <a:chOff x="948400" y="2096085"/>
            <a:chExt cx="556844" cy="285345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169BBDA7-6DC8-9683-5B83-9815C21EB7E7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587F4BD0-DE72-E206-0C8C-F67087C920FD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118" name="直線コネクタ 117">
                <a:extLst>
                  <a:ext uri="{FF2B5EF4-FFF2-40B4-BE49-F238E27FC236}">
                    <a16:creationId xmlns:a16="http://schemas.microsoft.com/office/drawing/2014/main" id="{E2802816-2F3B-8DD8-A4BC-D31C9C463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853F61D3-A34D-C257-C561-906FB025F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6CDDDD28-9389-A7E6-574A-BEE69848BE64}"/>
              </a:ext>
            </a:extLst>
          </p:cNvPr>
          <p:cNvGrpSpPr/>
          <p:nvPr/>
        </p:nvGrpSpPr>
        <p:grpSpPr>
          <a:xfrm>
            <a:off x="2502822" y="4685983"/>
            <a:ext cx="3861000" cy="683072"/>
            <a:chOff x="-52004" y="336365"/>
            <a:chExt cx="3861000" cy="683072"/>
          </a:xfrm>
        </p:grpSpPr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B581E710-B252-62DB-84EC-06562C174CF9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7A34B30-B7F9-575A-1842-D892DC565B04}"/>
                </a:ext>
              </a:extLst>
            </p:cNvPr>
            <p:cNvCxnSpPr>
              <a:cxnSpLocks/>
              <a:stCxn id="127" idx="3"/>
              <a:endCxn id="125" idx="1"/>
            </p:cNvCxnSpPr>
            <p:nvPr/>
          </p:nvCxnSpPr>
          <p:spPr>
            <a:xfrm>
              <a:off x="363494" y="521031"/>
              <a:ext cx="2810116" cy="3523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21399DBD-4187-72A2-D6C8-868BE507E510}"/>
                </a:ext>
              </a:extLst>
            </p:cNvPr>
            <p:cNvSpPr txBox="1"/>
            <p:nvPr/>
          </p:nvSpPr>
          <p:spPr>
            <a:xfrm>
              <a:off x="-52004" y="3363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9B340909-3E50-67ED-5070-E83E5C5AAD6A}"/>
              </a:ext>
            </a:extLst>
          </p:cNvPr>
          <p:cNvSpPr txBox="1"/>
          <p:nvPr/>
        </p:nvSpPr>
        <p:spPr>
          <a:xfrm>
            <a:off x="4432380" y="5606573"/>
            <a:ext cx="1078011" cy="3143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/>
              <a:t>テキスト</a:t>
            </a:r>
            <a:endParaRPr lang="en-US" altLang="ja-JP" sz="1400" dirty="0"/>
          </a:p>
        </p:txBody>
      </p: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DF7B4BEC-2B1B-C757-DDD4-767C0BD881A0}"/>
              </a:ext>
            </a:extLst>
          </p:cNvPr>
          <p:cNvGrpSpPr/>
          <p:nvPr/>
        </p:nvGrpSpPr>
        <p:grpSpPr>
          <a:xfrm>
            <a:off x="96859" y="5218228"/>
            <a:ext cx="5503355" cy="738664"/>
            <a:chOff x="-1101359" y="303563"/>
            <a:chExt cx="5503355" cy="738664"/>
          </a:xfrm>
        </p:grpSpPr>
        <p:sp>
          <p:nvSpPr>
            <p:cNvPr id="134" name="正方形/長方形 133">
              <a:extLst>
                <a:ext uri="{FF2B5EF4-FFF2-40B4-BE49-F238E27FC236}">
                  <a16:creationId xmlns:a16="http://schemas.microsoft.com/office/drawing/2014/main" id="{6AEF4CA8-1987-9832-7815-03530ECA092D}"/>
                </a:ext>
              </a:extLst>
            </p:cNvPr>
            <p:cNvSpPr/>
            <p:nvPr/>
          </p:nvSpPr>
          <p:spPr>
            <a:xfrm>
              <a:off x="3173610" y="675248"/>
              <a:ext cx="12283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A787A9FA-F2BF-A6E7-18BE-FA07DC2381D9}"/>
                </a:ext>
              </a:extLst>
            </p:cNvPr>
            <p:cNvCxnSpPr>
              <a:cxnSpLocks/>
              <a:stCxn id="134" idx="1"/>
              <a:endCxn id="136" idx="3"/>
            </p:cNvCxnSpPr>
            <p:nvPr/>
          </p:nvCxnSpPr>
          <p:spPr>
            <a:xfrm flipH="1" flipV="1">
              <a:off x="1982863" y="672895"/>
              <a:ext cx="1190747" cy="1744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C06A602D-9582-7304-B1F3-84EB8852A02F}"/>
                </a:ext>
              </a:extLst>
            </p:cNvPr>
            <p:cNvSpPr txBox="1"/>
            <p:nvPr/>
          </p:nvSpPr>
          <p:spPr>
            <a:xfrm>
              <a:off x="-1101359" y="303563"/>
              <a:ext cx="3084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身体運動レベルの説明を表示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lang="ja-JP" altLang="en-US" sz="1400">
                <a:solidFill>
                  <a:srgbClr val="FF0000"/>
                </a:solidFill>
              </a:endParaRPr>
            </a:p>
            <a:p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1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49860"/>
            <a:ext cx="5824025" cy="66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0106" y="196829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S-02-01</a:t>
              </a:r>
              <a:endParaRPr kumimoji="1" lang="ja-JP" altLang="en-US"/>
            </a:p>
          </p:txBody>
        </p:sp>
      </p:grp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3318EBB-3717-B017-A338-4E672CFF7B47}"/>
              </a:ext>
            </a:extLst>
          </p:cNvPr>
          <p:cNvSpPr/>
          <p:nvPr/>
        </p:nvSpPr>
        <p:spPr>
          <a:xfrm>
            <a:off x="3724419" y="1144413"/>
            <a:ext cx="4722896" cy="942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3EC7AC4-D0CC-A73C-F968-81EEA15FC630}"/>
              </a:ext>
            </a:extLst>
          </p:cNvPr>
          <p:cNvSpPr txBox="1"/>
          <p:nvPr/>
        </p:nvSpPr>
        <p:spPr>
          <a:xfrm>
            <a:off x="5447742" y="1335019"/>
            <a:ext cx="1320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image</a:t>
            </a:r>
            <a:endParaRPr kumimoji="1" lang="ja-JP" altLang="en-US" sz="280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8A622E1-965E-08B4-EA18-8EDFB8109D94}"/>
              </a:ext>
            </a:extLst>
          </p:cNvPr>
          <p:cNvSpPr txBox="1"/>
          <p:nvPr/>
        </p:nvSpPr>
        <p:spPr>
          <a:xfrm>
            <a:off x="3724418" y="2254081"/>
            <a:ext cx="186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栄養計算サイトとは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901DCF8-52FD-F5AF-40C9-9CC61F89E933}"/>
              </a:ext>
            </a:extLst>
          </p:cNvPr>
          <p:cNvSpPr txBox="1"/>
          <p:nvPr/>
        </p:nvSpPr>
        <p:spPr>
          <a:xfrm>
            <a:off x="5886945" y="2962962"/>
            <a:ext cx="39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endParaRPr kumimoji="1" lang="en-US" altLang="ja-JP" dirty="0"/>
          </a:p>
          <a:p>
            <a:r>
              <a:rPr lang="ja-JP" altLang="en-US"/>
              <a:t>・</a:t>
            </a:r>
            <a:endParaRPr lang="en-US" altLang="ja-JP" dirty="0"/>
          </a:p>
          <a:p>
            <a:r>
              <a:rPr kumimoji="1" lang="ja-JP" altLang="en-US"/>
              <a:t>・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7FFF7DD-E488-BAE7-1ADA-C82A1903DD85}"/>
              </a:ext>
            </a:extLst>
          </p:cNvPr>
          <p:cNvSpPr txBox="1"/>
          <p:nvPr/>
        </p:nvSpPr>
        <p:spPr>
          <a:xfrm>
            <a:off x="3822896" y="2601043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テキスト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D3BF36D-A319-143C-8DCB-435495F04C28}"/>
              </a:ext>
            </a:extLst>
          </p:cNvPr>
          <p:cNvGrpSpPr/>
          <p:nvPr/>
        </p:nvGrpSpPr>
        <p:grpSpPr>
          <a:xfrm>
            <a:off x="3078877" y="-22256"/>
            <a:ext cx="8131840" cy="1251825"/>
            <a:chOff x="3078877" y="-22256"/>
            <a:chExt cx="8131840" cy="1251825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0954D39-845E-E9E3-CDB7-90E93C539127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E9BCC126-88F9-8916-15FE-9BB7B22588F2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31E6CBC-FD77-98CE-B7BC-F5A3379BC73A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CEC0E524-CA18-9D1B-73A8-3B1E655BF79A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68001753-E40C-D128-9818-0A6F5BA0273C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54FCAC57-4BD4-7119-E0AC-15FDB7E191BB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3D4F69C2-37AE-24DC-B9B4-8812ECB2A399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8927870F-3556-62E4-C0FA-FA8EF86D1398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57377F1E-399B-F8C5-A0D4-7EA342860D6D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1A706D71-552E-D017-AF71-B8C832E5B726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558F6897-FC80-68A7-A4C9-37F878A4F3B4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49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5461344" y="70321"/>
            <a:ext cx="5824025" cy="6742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8443555" y="1015307"/>
            <a:ext cx="2841813" cy="5768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5C70810-1F20-1421-558B-23F51EF43DD2}"/>
              </a:ext>
            </a:extLst>
          </p:cNvPr>
          <p:cNvGrpSpPr/>
          <p:nvPr/>
        </p:nvGrpSpPr>
        <p:grpSpPr>
          <a:xfrm>
            <a:off x="8712661" y="1209402"/>
            <a:ext cx="2677515" cy="859135"/>
            <a:chOff x="878351" y="2082005"/>
            <a:chExt cx="3309404" cy="1071359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1C86BB8-E3E7-CA8E-CC6F-877D23BEB5B6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DBEE837-2CB0-2951-5569-BA04181BF3A3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3D7246D-98B2-839E-3133-DA0BD43E1F45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31DDD96-A462-D925-8DA8-54994CB8036F}"/>
                </a:ext>
              </a:extLst>
            </p:cNvPr>
            <p:cNvSpPr txBox="1"/>
            <p:nvPr/>
          </p:nvSpPr>
          <p:spPr>
            <a:xfrm>
              <a:off x="969119" y="2415721"/>
              <a:ext cx="713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image</a:t>
              </a:r>
              <a:endParaRPr kumimoji="1" lang="ja-JP" altLang="en-US" sz="1100"/>
            </a:p>
          </p:txBody>
        </p: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F96CC9AA-C14F-F5E0-82A9-278A637E0D31}"/>
                </a:ext>
              </a:extLst>
            </p:cNvPr>
            <p:cNvGrpSpPr/>
            <p:nvPr/>
          </p:nvGrpSpPr>
          <p:grpSpPr>
            <a:xfrm>
              <a:off x="3356197" y="2487858"/>
              <a:ext cx="831558" cy="278912"/>
              <a:chOff x="9655840" y="2401525"/>
              <a:chExt cx="831558" cy="278912"/>
            </a:xfrm>
          </p:grpSpPr>
          <p:sp>
            <p:nvSpPr>
              <p:cNvPr id="73" name="円/楕円 72">
                <a:extLst>
                  <a:ext uri="{FF2B5EF4-FFF2-40B4-BE49-F238E27FC236}">
                    <a16:creationId xmlns:a16="http://schemas.microsoft.com/office/drawing/2014/main" id="{C8F48EBE-F915-5992-01A9-21C616F0F555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4D8F5C35-828A-8A67-1DBC-53F3E2B63C8B}"/>
                  </a:ext>
                </a:extLst>
              </p:cNvPr>
              <p:cNvSpPr txBox="1"/>
              <p:nvPr/>
            </p:nvSpPr>
            <p:spPr>
              <a:xfrm>
                <a:off x="9655840" y="2401525"/>
                <a:ext cx="831558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8BA0922C-F69D-4288-0B55-282CCE5A3C63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44711DD1-45D8-14D2-7B24-3F4379001725}"/>
                </a:ext>
              </a:extLst>
            </p:cNvPr>
            <p:cNvSpPr txBox="1"/>
            <p:nvPr/>
          </p:nvSpPr>
          <p:spPr>
            <a:xfrm>
              <a:off x="1965137" y="2415721"/>
              <a:ext cx="925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食材情報</a:t>
              </a:r>
            </a:p>
          </p:txBody>
        </p:sp>
      </p:grp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030725F-F75B-7F95-F8AE-37C9978DE642}"/>
              </a:ext>
            </a:extLst>
          </p:cNvPr>
          <p:cNvSpPr txBox="1"/>
          <p:nvPr/>
        </p:nvSpPr>
        <p:spPr>
          <a:xfrm>
            <a:off x="9700658" y="1926793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F5644AF9-1F9C-8B19-493F-709179B7B7E2}"/>
              </a:ext>
            </a:extLst>
          </p:cNvPr>
          <p:cNvGrpSpPr/>
          <p:nvPr/>
        </p:nvGrpSpPr>
        <p:grpSpPr>
          <a:xfrm>
            <a:off x="-990855" y="205674"/>
            <a:ext cx="1043876" cy="810146"/>
            <a:chOff x="309489" y="309489"/>
            <a:chExt cx="1043876" cy="810146"/>
          </a:xfrm>
        </p:grpSpPr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DE10DDA6-4401-F944-F932-A565DB6415C9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C634530-EAB1-1C53-46A1-E9D678572D11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S-03-01</a:t>
              </a:r>
              <a:endParaRPr kumimoji="1" lang="ja-JP" altLang="en-US"/>
            </a:p>
          </p:txBody>
        </p:sp>
      </p:grpSp>
      <p:grpSp>
        <p:nvGrpSpPr>
          <p:cNvPr id="278" name="グループ化 277">
            <a:extLst>
              <a:ext uri="{FF2B5EF4-FFF2-40B4-BE49-F238E27FC236}">
                <a16:creationId xmlns:a16="http://schemas.microsoft.com/office/drawing/2014/main" id="{C95E027F-B9E6-1D4C-913B-7B78D722A1D1}"/>
              </a:ext>
            </a:extLst>
          </p:cNvPr>
          <p:cNvGrpSpPr/>
          <p:nvPr/>
        </p:nvGrpSpPr>
        <p:grpSpPr>
          <a:xfrm>
            <a:off x="4493667" y="1068808"/>
            <a:ext cx="4000074" cy="461655"/>
            <a:chOff x="4493667" y="1286518"/>
            <a:chExt cx="4000074" cy="461655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F44FED78-77BE-F9BE-AAC9-377BE9D284BE}"/>
                </a:ext>
              </a:extLst>
            </p:cNvPr>
            <p:cNvSpPr txBox="1"/>
            <p:nvPr/>
          </p:nvSpPr>
          <p:spPr>
            <a:xfrm>
              <a:off x="5506338" y="1290620"/>
              <a:ext cx="1151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並び替え：</a:t>
              </a:r>
              <a:endParaRPr kumimoji="1" lang="ja-JP" altLang="en-US" sz="140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9F518A9-E0A3-5AF4-BEDC-E74AAF47F237}"/>
                </a:ext>
              </a:extLst>
            </p:cNvPr>
            <p:cNvSpPr/>
            <p:nvPr/>
          </p:nvSpPr>
          <p:spPr>
            <a:xfrm>
              <a:off x="6448416" y="1311590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肉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873D3ABB-3494-1A3D-B864-F89D9FA3D827}"/>
                </a:ext>
              </a:extLst>
            </p:cNvPr>
            <p:cNvSpPr/>
            <p:nvPr/>
          </p:nvSpPr>
          <p:spPr>
            <a:xfrm>
              <a:off x="6982989" y="1311266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14FEF29-A06B-76B9-BEFC-2C2C2B266717}"/>
                </a:ext>
              </a:extLst>
            </p:cNvPr>
            <p:cNvSpPr/>
            <p:nvPr/>
          </p:nvSpPr>
          <p:spPr>
            <a:xfrm>
              <a:off x="7508175" y="1321166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野菜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9BE179C-C4EA-F9C0-16A7-B117C179782A}"/>
                </a:ext>
              </a:extLst>
            </p:cNvPr>
            <p:cNvSpPr txBox="1"/>
            <p:nvPr/>
          </p:nvSpPr>
          <p:spPr>
            <a:xfrm>
              <a:off x="8090466" y="1316590"/>
              <a:ext cx="40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/>
            </a:p>
          </p:txBody>
        </p:sp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id="{0BEEBCB8-A04E-D611-8728-2C8AD1AE6645}"/>
                </a:ext>
              </a:extLst>
            </p:cNvPr>
            <p:cNvGrpSpPr/>
            <p:nvPr/>
          </p:nvGrpSpPr>
          <p:grpSpPr>
            <a:xfrm>
              <a:off x="4493667" y="1286518"/>
              <a:ext cx="3892482" cy="461655"/>
              <a:chOff x="1212754" y="703384"/>
              <a:chExt cx="3892482" cy="461655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2DE41931-3239-B8D6-B61D-098EA124B6B8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959762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0" name="直線コネクタ 109">
                <a:extLst>
                  <a:ext uri="{FF2B5EF4-FFF2-40B4-BE49-F238E27FC236}">
                    <a16:creationId xmlns:a16="http://schemas.microsoft.com/office/drawing/2014/main" id="{C7974B1B-B889-B025-6A52-F664EB2C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287" y="981618"/>
                <a:ext cx="1414512" cy="165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D3B71BDE-0BB9-B04A-0212-0D09CACB5933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C35B5AB-D0C3-57EE-4E1B-8F8AE6043F44}"/>
              </a:ext>
            </a:extLst>
          </p:cNvPr>
          <p:cNvGrpSpPr/>
          <p:nvPr/>
        </p:nvGrpSpPr>
        <p:grpSpPr>
          <a:xfrm>
            <a:off x="10743823" y="1208385"/>
            <a:ext cx="1435648" cy="545701"/>
            <a:chOff x="4612008" y="381493"/>
            <a:chExt cx="1435648" cy="545701"/>
          </a:xfrm>
        </p:grpSpPr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000A7AAF-B71C-EC38-5A40-1108BA9BC55C}"/>
                </a:ext>
              </a:extLst>
            </p:cNvPr>
            <p:cNvSpPr/>
            <p:nvPr/>
          </p:nvSpPr>
          <p:spPr>
            <a:xfrm>
              <a:off x="4612008" y="632260"/>
              <a:ext cx="314054" cy="294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C94B7E9A-7BBA-04C1-0E96-F7F90E794D39}"/>
                </a:ext>
              </a:extLst>
            </p:cNvPr>
            <p:cNvCxnSpPr>
              <a:cxnSpLocks/>
              <a:stCxn id="150" idx="1"/>
              <a:endCxn id="148" idx="3"/>
            </p:cNvCxnSpPr>
            <p:nvPr/>
          </p:nvCxnSpPr>
          <p:spPr>
            <a:xfrm flipH="1">
              <a:off x="4926062" y="566159"/>
              <a:ext cx="706096" cy="21356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47C5A6C1-C4E4-1AEA-A2F9-A9930F78A376}"/>
                </a:ext>
              </a:extLst>
            </p:cNvPr>
            <p:cNvSpPr txBox="1"/>
            <p:nvPr/>
          </p:nvSpPr>
          <p:spPr>
            <a:xfrm>
              <a:off x="5632158" y="381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08" name="グループ化 307">
            <a:extLst>
              <a:ext uri="{FF2B5EF4-FFF2-40B4-BE49-F238E27FC236}">
                <a16:creationId xmlns:a16="http://schemas.microsoft.com/office/drawing/2014/main" id="{50D014F2-DDDD-C3E9-320A-0D2BBE73E9EA}"/>
              </a:ext>
            </a:extLst>
          </p:cNvPr>
          <p:cNvGrpSpPr/>
          <p:nvPr/>
        </p:nvGrpSpPr>
        <p:grpSpPr>
          <a:xfrm>
            <a:off x="4283807" y="2026263"/>
            <a:ext cx="4338295" cy="3841633"/>
            <a:chOff x="4283807" y="2374600"/>
            <a:chExt cx="4338295" cy="3841633"/>
          </a:xfrm>
        </p:grpSpPr>
        <p:grpSp>
          <p:nvGrpSpPr>
            <p:cNvPr id="237" name="グループ化 236">
              <a:extLst>
                <a:ext uri="{FF2B5EF4-FFF2-40B4-BE49-F238E27FC236}">
                  <a16:creationId xmlns:a16="http://schemas.microsoft.com/office/drawing/2014/main" id="{49F0BB81-5E6F-63F3-55DE-C423EBAC6296}"/>
                </a:ext>
              </a:extLst>
            </p:cNvPr>
            <p:cNvGrpSpPr/>
            <p:nvPr/>
          </p:nvGrpSpPr>
          <p:grpSpPr>
            <a:xfrm>
              <a:off x="4397754" y="3014642"/>
              <a:ext cx="3505525" cy="1505874"/>
              <a:chOff x="485322" y="2786435"/>
              <a:chExt cx="3505525" cy="1505874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D93E0573-6731-98C1-FC37-F924C67EE092}"/>
                  </a:ext>
                </a:extLst>
              </p:cNvPr>
              <p:cNvSpPr/>
              <p:nvPr/>
            </p:nvSpPr>
            <p:spPr>
              <a:xfrm>
                <a:off x="2636946" y="3421771"/>
                <a:ext cx="1353901" cy="8705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49DD9539-AF37-9121-3649-C2366CE42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322" y="2786435"/>
                <a:ext cx="2162409" cy="10597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D0DE279-D0AB-CA31-BB54-43250784A257}"/>
                </a:ext>
              </a:extLst>
            </p:cNvPr>
            <p:cNvGrpSpPr/>
            <p:nvPr/>
          </p:nvGrpSpPr>
          <p:grpSpPr>
            <a:xfrm>
              <a:off x="5536370" y="2410786"/>
              <a:ext cx="2942999" cy="1071359"/>
              <a:chOff x="878351" y="2082005"/>
              <a:chExt cx="2942999" cy="1071359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BD8D40E-1BA4-802F-485E-23371AAD496D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5D9DBAE8-CCEA-09C0-0010-1667D99F4B23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2323ABCF-ABA9-B2F6-9458-CC8E795CEBF8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E5EBE31-8D0D-C99F-E527-8EA0F5B9C647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4076ECD-00F2-24CE-CCE1-40F17F963373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2F336FD1-07C3-AB18-F6CB-1D56D8C784FA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A3FCEEF7-C7C4-87C1-AB6D-8C7297FD38E7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58FDBF79-868D-FE7A-56D7-1979218C0DCB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7426282C-254D-7EDD-F02E-0D330CA24385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581CE638-8D7F-AC80-2B63-06A5EEE758E2}"/>
                </a:ext>
              </a:extLst>
            </p:cNvPr>
            <p:cNvGrpSpPr/>
            <p:nvPr/>
          </p:nvGrpSpPr>
          <p:grpSpPr>
            <a:xfrm>
              <a:off x="5537476" y="3546612"/>
              <a:ext cx="2942999" cy="1071359"/>
              <a:chOff x="878351" y="2082005"/>
              <a:chExt cx="2942999" cy="1071359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FFB210-8D72-4F2C-DC8E-ED8EECAB59C0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A564AA7-A32E-EF67-0D41-98310BA2A7E9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1A6EB1BA-7CB2-D0B1-90ED-8F37122828A9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FDE8A630-683F-F0BE-2246-A29F28A891ED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74C6885-1093-8FD0-A679-39C68DEC1A2A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38F8362A-601E-20D0-027F-939BA3CF2649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F9E373BC-5F99-8120-AA04-13729FFD1DCC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C5C2B3B3-E83F-6E82-3424-154A482B4EEF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0DFB2FB7-50C0-24BA-D5E6-077F52589E6D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D5C5875-491D-C8DC-E196-DB83C65167F8}"/>
                </a:ext>
              </a:extLst>
            </p:cNvPr>
            <p:cNvSpPr txBox="1"/>
            <p:nvPr/>
          </p:nvSpPr>
          <p:spPr>
            <a:xfrm>
              <a:off x="6725868" y="4537269"/>
              <a:ext cx="4193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・</a:t>
              </a:r>
              <a:endParaRPr kumimoji="1" lang="en-US" altLang="ja-JP" sz="1400" dirty="0"/>
            </a:p>
            <a:p>
              <a:r>
                <a:rPr lang="ja-JP" altLang="en-US" sz="1400"/>
                <a:t>・</a:t>
              </a:r>
              <a:endParaRPr lang="en-US" altLang="ja-JP" sz="1400" dirty="0"/>
            </a:p>
            <a:p>
              <a:r>
                <a:rPr kumimoji="1" lang="ja-JP" altLang="en-US" sz="1400"/>
                <a:t>・</a:t>
              </a: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81A929E1-6AAC-4C22-FBFA-616E6240ACEB}"/>
                </a:ext>
              </a:extLst>
            </p:cNvPr>
            <p:cNvSpPr txBox="1"/>
            <p:nvPr/>
          </p:nvSpPr>
          <p:spPr>
            <a:xfrm>
              <a:off x="6910531" y="4778363"/>
              <a:ext cx="1711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FF0000"/>
                  </a:solidFill>
                </a:rPr>
                <a:t>10</a:t>
              </a:r>
              <a:r>
                <a:rPr kumimoji="1" lang="ja-JP" altLang="en-US" sz="1400">
                  <a:solidFill>
                    <a:srgbClr val="FF0000"/>
                  </a:solidFill>
                </a:rPr>
                <a:t>件ずつ表示</a:t>
              </a:r>
              <a:endParaRPr kumimoji="1" lang="en-US" altLang="ja-JP" sz="1400" dirty="0">
                <a:solidFill>
                  <a:srgbClr val="FF0000"/>
                </a:solidFill>
              </a:endParaRPr>
            </a:p>
            <a:p>
              <a:r>
                <a:rPr lang="ja-JP" altLang="en-US" sz="1400">
                  <a:solidFill>
                    <a:srgbClr val="FF0000"/>
                  </a:solidFill>
                </a:rPr>
                <a:t>無限スクロール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B428312A-D283-DB35-AA5E-46202473C091}"/>
                </a:ext>
              </a:extLst>
            </p:cNvPr>
            <p:cNvGrpSpPr/>
            <p:nvPr/>
          </p:nvGrpSpPr>
          <p:grpSpPr>
            <a:xfrm>
              <a:off x="4549148" y="2412550"/>
              <a:ext cx="3810634" cy="711866"/>
              <a:chOff x="1294601" y="345259"/>
              <a:chExt cx="3810634" cy="711866"/>
            </a:xfrm>
          </p:grpSpPr>
          <p:sp>
            <p:nvSpPr>
              <p:cNvPr id="130" name="正方形/長方形 129">
                <a:extLst>
                  <a:ext uri="{FF2B5EF4-FFF2-40B4-BE49-F238E27FC236}">
                    <a16:creationId xmlns:a16="http://schemas.microsoft.com/office/drawing/2014/main" id="{0C94CDFB-CB1F-78AB-E778-997D7DA5770A}"/>
                  </a:ext>
                </a:extLst>
              </p:cNvPr>
              <p:cNvSpPr/>
              <p:nvPr/>
            </p:nvSpPr>
            <p:spPr>
              <a:xfrm>
                <a:off x="4791650" y="703385"/>
                <a:ext cx="313585" cy="3537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1E66048-7D3D-0870-1072-4E4A039A8FC6}"/>
                  </a:ext>
                </a:extLst>
              </p:cNvPr>
              <p:cNvCxnSpPr>
                <a:cxnSpLocks/>
                <a:stCxn id="132" idx="3"/>
                <a:endCxn id="130" idx="1"/>
              </p:cNvCxnSpPr>
              <p:nvPr/>
            </p:nvCxnSpPr>
            <p:spPr>
              <a:xfrm>
                <a:off x="1710099" y="529925"/>
                <a:ext cx="3081551" cy="3503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E3199EB4-5E31-0FCF-58E2-B89BC1AC5B12}"/>
                  </a:ext>
                </a:extLst>
              </p:cNvPr>
              <p:cNvSpPr txBox="1"/>
              <p:nvPr/>
            </p:nvSpPr>
            <p:spPr>
              <a:xfrm>
                <a:off x="1294601" y="34525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③</a:t>
                </a:r>
              </a:p>
            </p:txBody>
          </p:sp>
        </p:grpSp>
        <p:grpSp>
          <p:nvGrpSpPr>
            <p:cNvPr id="238" name="グループ化 237">
              <a:extLst>
                <a:ext uri="{FF2B5EF4-FFF2-40B4-BE49-F238E27FC236}">
                  <a16:creationId xmlns:a16="http://schemas.microsoft.com/office/drawing/2014/main" id="{EAA09307-3963-8B2C-C9CC-129E3D6E2093}"/>
                </a:ext>
              </a:extLst>
            </p:cNvPr>
            <p:cNvGrpSpPr/>
            <p:nvPr/>
          </p:nvGrpSpPr>
          <p:grpSpPr>
            <a:xfrm>
              <a:off x="4283807" y="2374600"/>
              <a:ext cx="4132649" cy="3841633"/>
              <a:chOff x="371375" y="2770509"/>
              <a:chExt cx="4132649" cy="3841633"/>
            </a:xfrm>
          </p:grpSpPr>
          <p:sp>
            <p:nvSpPr>
              <p:cNvPr id="211" name="正方形/長方形 210">
                <a:extLst>
                  <a:ext uri="{FF2B5EF4-FFF2-40B4-BE49-F238E27FC236}">
                    <a16:creationId xmlns:a16="http://schemas.microsoft.com/office/drawing/2014/main" id="{4E9901B9-D3ED-786A-0FFF-5219241283E4}"/>
                  </a:ext>
                </a:extLst>
              </p:cNvPr>
              <p:cNvSpPr/>
              <p:nvPr/>
            </p:nvSpPr>
            <p:spPr>
              <a:xfrm>
                <a:off x="1592044" y="2770509"/>
                <a:ext cx="2911980" cy="29590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1A7315E0-8BDC-49A8-01BF-B0B6F324FD92}"/>
                  </a:ext>
                </a:extLst>
              </p:cNvPr>
              <p:cNvCxnSpPr>
                <a:cxnSpLocks/>
                <a:stCxn id="213" idx="3"/>
              </p:cNvCxnSpPr>
              <p:nvPr/>
            </p:nvCxnSpPr>
            <p:spPr>
              <a:xfrm flipV="1">
                <a:off x="1509069" y="5753050"/>
                <a:ext cx="414180" cy="6744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テキスト ボックス 212">
                <a:extLst>
                  <a:ext uri="{FF2B5EF4-FFF2-40B4-BE49-F238E27FC236}">
                    <a16:creationId xmlns:a16="http://schemas.microsoft.com/office/drawing/2014/main" id="{464A3B0F-2FBF-F85A-DC63-75D4D2B7B6B3}"/>
                  </a:ext>
                </a:extLst>
              </p:cNvPr>
              <p:cNvSpPr txBox="1"/>
              <p:nvPr/>
            </p:nvSpPr>
            <p:spPr>
              <a:xfrm>
                <a:off x="371375" y="6242810"/>
                <a:ext cx="1137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食材一覧</a:t>
                </a:r>
              </a:p>
            </p:txBody>
          </p:sp>
        </p:grpSp>
      </p:grp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CE645AA5-D41E-6288-B50F-1A5037E0F3BD}"/>
              </a:ext>
            </a:extLst>
          </p:cNvPr>
          <p:cNvGrpSpPr/>
          <p:nvPr/>
        </p:nvGrpSpPr>
        <p:grpSpPr>
          <a:xfrm>
            <a:off x="1461577" y="440312"/>
            <a:ext cx="9782069" cy="1911366"/>
            <a:chOff x="-2450855" y="762212"/>
            <a:chExt cx="9782069" cy="1911366"/>
          </a:xfrm>
        </p:grpSpPr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2611EA29-269D-94E9-33B6-7758636CF41D}"/>
                </a:ext>
              </a:extLst>
            </p:cNvPr>
            <p:cNvSpPr/>
            <p:nvPr/>
          </p:nvSpPr>
          <p:spPr>
            <a:xfrm>
              <a:off x="4573573" y="1446785"/>
              <a:ext cx="2757641" cy="1226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B412DBA-F6CE-4514-D779-08369A32C2A6}"/>
                </a:ext>
              </a:extLst>
            </p:cNvPr>
            <p:cNvCxnSpPr>
              <a:cxnSpLocks/>
              <a:stCxn id="220" idx="0"/>
              <a:endCxn id="224" idx="3"/>
            </p:cNvCxnSpPr>
            <p:nvPr/>
          </p:nvCxnSpPr>
          <p:spPr>
            <a:xfrm flipH="1" flipV="1">
              <a:off x="333201" y="946878"/>
              <a:ext cx="5619193" cy="4999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DA46760C-2B5A-800F-94E9-E8462A4571C7}"/>
                </a:ext>
              </a:extLst>
            </p:cNvPr>
            <p:cNvSpPr txBox="1"/>
            <p:nvPr/>
          </p:nvSpPr>
          <p:spPr>
            <a:xfrm>
              <a:off x="-2450855" y="762212"/>
              <a:ext cx="278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追加した食材を表示する。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D44503D-6939-0F34-2CD9-84093A9503DD}"/>
              </a:ext>
            </a:extLst>
          </p:cNvPr>
          <p:cNvGrpSpPr/>
          <p:nvPr/>
        </p:nvGrpSpPr>
        <p:grpSpPr>
          <a:xfrm>
            <a:off x="10232571" y="6213800"/>
            <a:ext cx="1861690" cy="572540"/>
            <a:chOff x="5830340" y="6065595"/>
            <a:chExt cx="1861690" cy="572540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1D7A4DA7-C562-D434-E646-19BF9E1B7568}"/>
                </a:ext>
              </a:extLst>
            </p:cNvPr>
            <p:cNvSpPr/>
            <p:nvPr/>
          </p:nvSpPr>
          <p:spPr>
            <a:xfrm>
              <a:off x="5932995" y="6342377"/>
              <a:ext cx="871219" cy="25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tx1"/>
                  </a:solidFill>
                </a:rPr>
                <a:t>レシピ登録</a:t>
              </a:r>
              <a:endParaRPr kumimoji="1" lang="en-US" altLang="ja-JP" sz="1050" dirty="0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5CB96C5D-D193-B678-4AB1-7B56E407608B}"/>
                </a:ext>
              </a:extLst>
            </p:cNvPr>
            <p:cNvSpPr/>
            <p:nvPr/>
          </p:nvSpPr>
          <p:spPr>
            <a:xfrm>
              <a:off x="5830340" y="6299580"/>
              <a:ext cx="1020427" cy="338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A299DB80-3986-92A6-A286-BB090E1A7F66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H="1">
              <a:off x="6873303" y="6250261"/>
              <a:ext cx="377581" cy="1882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テキスト ボックス 229">
              <a:extLst>
                <a:ext uri="{FF2B5EF4-FFF2-40B4-BE49-F238E27FC236}">
                  <a16:creationId xmlns:a16="http://schemas.microsoft.com/office/drawing/2014/main" id="{7971C9E0-5959-8A1D-249E-2871E16714E2}"/>
                </a:ext>
              </a:extLst>
            </p:cNvPr>
            <p:cNvSpPr txBox="1"/>
            <p:nvPr/>
          </p:nvSpPr>
          <p:spPr>
            <a:xfrm>
              <a:off x="7250884" y="606559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98AF5EB8-EB0E-D40E-D33C-C4CCB56957DA}"/>
              </a:ext>
            </a:extLst>
          </p:cNvPr>
          <p:cNvGrpSpPr/>
          <p:nvPr/>
        </p:nvGrpSpPr>
        <p:grpSpPr>
          <a:xfrm>
            <a:off x="5659572" y="1009867"/>
            <a:ext cx="5640734" cy="5773626"/>
            <a:chOff x="1747140" y="1331767"/>
            <a:chExt cx="5640734" cy="5773626"/>
          </a:xfrm>
        </p:grpSpPr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id="{FD7546AD-B938-A4D0-1099-50A0DD3F850B}"/>
                </a:ext>
              </a:extLst>
            </p:cNvPr>
            <p:cNvSpPr/>
            <p:nvPr/>
          </p:nvSpPr>
          <p:spPr>
            <a:xfrm>
              <a:off x="4528266" y="1331767"/>
              <a:ext cx="2859608" cy="57736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0070C0"/>
                </a:solidFill>
              </a:endParaRPr>
            </a:p>
          </p:txBody>
        </p: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411EA4BF-3BE0-379E-56AB-C7A84E771E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8314" y="6128967"/>
              <a:ext cx="359951" cy="4536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DAB1F368-EF46-FE34-4BD8-54BF47EAFF6B}"/>
                </a:ext>
              </a:extLst>
            </p:cNvPr>
            <p:cNvSpPr txBox="1"/>
            <p:nvPr/>
          </p:nvSpPr>
          <p:spPr>
            <a:xfrm>
              <a:off x="1747140" y="5924917"/>
              <a:ext cx="278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</a:rPr>
                <a:t>ウィンドウ下部に固定</a:t>
              </a: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AA62386-BFF1-3446-A063-321A7DFA3821}"/>
              </a:ext>
            </a:extLst>
          </p:cNvPr>
          <p:cNvGrpSpPr/>
          <p:nvPr/>
        </p:nvGrpSpPr>
        <p:grpSpPr>
          <a:xfrm>
            <a:off x="257496" y="1197955"/>
            <a:ext cx="4114212" cy="4881226"/>
            <a:chOff x="7848011" y="1306973"/>
            <a:chExt cx="4114212" cy="4881226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41D5B88-A2F5-9DA8-A277-B50C67B6ABB4}"/>
                </a:ext>
              </a:extLst>
            </p:cNvPr>
            <p:cNvSpPr txBox="1"/>
            <p:nvPr/>
          </p:nvSpPr>
          <p:spPr>
            <a:xfrm>
              <a:off x="8084988" y="2383907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42D2756-9837-4FE9-A668-36E43E0E4946}"/>
                </a:ext>
              </a:extLst>
            </p:cNvPr>
            <p:cNvSpPr txBox="1"/>
            <p:nvPr/>
          </p:nvSpPr>
          <p:spPr>
            <a:xfrm>
              <a:off x="7848869" y="4153411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B</a:t>
              </a:r>
              <a:r>
                <a:rPr lang="ja-JP" altLang="en-US">
                  <a:solidFill>
                    <a:srgbClr val="FF0000"/>
                  </a:solidFill>
                </a:rPr>
                <a:t>：</a:t>
              </a:r>
              <a:r>
                <a:rPr lang="en-US" altLang="ja-JP" dirty="0">
                  <a:solidFill>
                    <a:srgbClr val="FF0000"/>
                  </a:solidFill>
                </a:rPr>
                <a:t>g</a:t>
              </a:r>
              <a:r>
                <a:rPr lang="ja-JP" altLang="en-US">
                  <a:solidFill>
                    <a:srgbClr val="FF0000"/>
                  </a:solidFill>
                </a:rPr>
                <a:t>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8671115-74F8-4465-2313-987CAA028641}"/>
                </a:ext>
              </a:extLst>
            </p:cNvPr>
            <p:cNvSpPr/>
            <p:nvPr/>
          </p:nvSpPr>
          <p:spPr>
            <a:xfrm>
              <a:off x="7933554" y="2065896"/>
              <a:ext cx="3108750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594E9813-5DCF-6628-7198-71FA5274F950}"/>
                </a:ext>
              </a:extLst>
            </p:cNvPr>
            <p:cNvSpPr txBox="1"/>
            <p:nvPr/>
          </p:nvSpPr>
          <p:spPr>
            <a:xfrm>
              <a:off x="8084987" y="2629100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2B4D6D8-66EC-5648-2CFE-4C7CE9CBEFCD}"/>
                </a:ext>
              </a:extLst>
            </p:cNvPr>
            <p:cNvSpPr txBox="1"/>
            <p:nvPr/>
          </p:nvSpPr>
          <p:spPr>
            <a:xfrm>
              <a:off x="8084988" y="2885791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201A89F-2F04-AB64-8C0C-EE58E1BB2B11}"/>
                </a:ext>
              </a:extLst>
            </p:cNvPr>
            <p:cNvSpPr txBox="1"/>
            <p:nvPr/>
          </p:nvSpPr>
          <p:spPr>
            <a:xfrm>
              <a:off x="8039628" y="3160535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06C09C7-84A6-CE88-D28F-F89055F025D4}"/>
                </a:ext>
              </a:extLst>
            </p:cNvPr>
            <p:cNvSpPr txBox="1"/>
            <p:nvPr/>
          </p:nvSpPr>
          <p:spPr>
            <a:xfrm>
              <a:off x="10529166" y="2807580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個</a:t>
              </a:r>
              <a:endParaRPr lang="en-US" altLang="ja-JP" sz="1400" dirty="0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0A4069B-687D-02D8-BE27-E58889E52CA9}"/>
                </a:ext>
              </a:extLst>
            </p:cNvPr>
            <p:cNvSpPr/>
            <p:nvPr/>
          </p:nvSpPr>
          <p:spPr>
            <a:xfrm>
              <a:off x="10036933" y="2807580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58B4FC6-619F-0D5B-58D7-8C550E88782F}"/>
                </a:ext>
              </a:extLst>
            </p:cNvPr>
            <p:cNvSpPr/>
            <p:nvPr/>
          </p:nvSpPr>
          <p:spPr>
            <a:xfrm>
              <a:off x="9887973" y="2441298"/>
              <a:ext cx="871297" cy="2773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g</a:t>
              </a:r>
              <a:r>
                <a:rPr lang="ja-JP" altLang="en-US" sz="1400">
                  <a:solidFill>
                    <a:schemeClr val="tx1"/>
                  </a:solidFill>
                </a:rPr>
                <a:t>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1426337-4CC6-5B49-E27E-9365AED53858}"/>
                </a:ext>
              </a:extLst>
            </p:cNvPr>
            <p:cNvSpPr txBox="1"/>
            <p:nvPr/>
          </p:nvSpPr>
          <p:spPr>
            <a:xfrm>
              <a:off x="8084988" y="4920262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7D6E6402-FF24-58A9-56C1-580BE6905102}"/>
                </a:ext>
              </a:extLst>
            </p:cNvPr>
            <p:cNvSpPr/>
            <p:nvPr/>
          </p:nvSpPr>
          <p:spPr>
            <a:xfrm>
              <a:off x="7933553" y="4612332"/>
              <a:ext cx="3131347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F7976C46-A6E0-D0B9-8FF8-93B8C9551E7A}"/>
                </a:ext>
              </a:extLst>
            </p:cNvPr>
            <p:cNvSpPr txBox="1"/>
            <p:nvPr/>
          </p:nvSpPr>
          <p:spPr>
            <a:xfrm>
              <a:off x="8084987" y="5214223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CF03480-EBDC-387E-AC50-9CAF7FE75EAF}"/>
                </a:ext>
              </a:extLst>
            </p:cNvPr>
            <p:cNvSpPr txBox="1"/>
            <p:nvPr/>
          </p:nvSpPr>
          <p:spPr>
            <a:xfrm>
              <a:off x="8084988" y="5507490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9E3D694-3EBD-944E-C1C7-719516A0CA9C}"/>
                </a:ext>
              </a:extLst>
            </p:cNvPr>
            <p:cNvSpPr txBox="1"/>
            <p:nvPr/>
          </p:nvSpPr>
          <p:spPr>
            <a:xfrm>
              <a:off x="8039628" y="5792248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2BC6058-E743-4B87-0423-564012949603}"/>
                </a:ext>
              </a:extLst>
            </p:cNvPr>
            <p:cNvSpPr txBox="1"/>
            <p:nvPr/>
          </p:nvSpPr>
          <p:spPr>
            <a:xfrm>
              <a:off x="10529166" y="5354016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g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6499ED02-14B2-0F84-37A5-023D25CEF7C0}"/>
                </a:ext>
              </a:extLst>
            </p:cNvPr>
            <p:cNvSpPr/>
            <p:nvPr/>
          </p:nvSpPr>
          <p:spPr>
            <a:xfrm>
              <a:off x="10036933" y="5354016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5D45B0-9F5E-721A-FB19-7849931EBEA3}"/>
                </a:ext>
              </a:extLst>
            </p:cNvPr>
            <p:cNvSpPr/>
            <p:nvPr/>
          </p:nvSpPr>
          <p:spPr>
            <a:xfrm>
              <a:off x="9831701" y="4987734"/>
              <a:ext cx="115433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個数で指定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BB950823-5120-E4A5-E659-7294DC8815A0}"/>
                </a:ext>
              </a:extLst>
            </p:cNvPr>
            <p:cNvSpPr/>
            <p:nvPr/>
          </p:nvSpPr>
          <p:spPr>
            <a:xfrm>
              <a:off x="7850934" y="1971422"/>
              <a:ext cx="3300732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DDC10AA9-4149-ACFA-3F36-8356AB686FBC}"/>
                </a:ext>
              </a:extLst>
            </p:cNvPr>
            <p:cNvSpPr txBox="1"/>
            <p:nvPr/>
          </p:nvSpPr>
          <p:spPr>
            <a:xfrm>
              <a:off x="7848011" y="1632695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A</a:t>
              </a:r>
              <a:r>
                <a:rPr lang="ja-JP" altLang="en-US">
                  <a:solidFill>
                    <a:srgbClr val="FF0000"/>
                  </a:solidFill>
                </a:rPr>
                <a:t>：個数で入力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BB4DE62C-15B3-4B7C-B41C-52D0D1555738}"/>
                </a:ext>
              </a:extLst>
            </p:cNvPr>
            <p:cNvSpPr/>
            <p:nvPr/>
          </p:nvSpPr>
          <p:spPr>
            <a:xfrm>
              <a:off x="7850934" y="4507409"/>
              <a:ext cx="3276913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grpSp>
          <p:nvGrpSpPr>
            <p:cNvPr id="178" name="グループ化 177">
              <a:extLst>
                <a:ext uri="{FF2B5EF4-FFF2-40B4-BE49-F238E27FC236}">
                  <a16:creationId xmlns:a16="http://schemas.microsoft.com/office/drawing/2014/main" id="{94EB36E9-81D9-C6D0-6D12-45EBB91CC2CF}"/>
                </a:ext>
              </a:extLst>
            </p:cNvPr>
            <p:cNvGrpSpPr/>
            <p:nvPr/>
          </p:nvGrpSpPr>
          <p:grpSpPr>
            <a:xfrm>
              <a:off x="9852030" y="2398665"/>
              <a:ext cx="1938211" cy="1786267"/>
              <a:chOff x="4791650" y="717453"/>
              <a:chExt cx="1938211" cy="1786267"/>
            </a:xfrm>
          </p:grpSpPr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29E480CA-C259-08C0-ED97-2F1BB35F32C4}"/>
                  </a:ext>
                </a:extLst>
              </p:cNvPr>
              <p:cNvSpPr/>
              <p:nvPr/>
            </p:nvSpPr>
            <p:spPr>
              <a:xfrm>
                <a:off x="4791650" y="717453"/>
                <a:ext cx="969051" cy="3689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83CAC1F-0765-ABCA-4D8B-97AF00D1A9E9}"/>
                  </a:ext>
                </a:extLst>
              </p:cNvPr>
              <p:cNvCxnSpPr>
                <a:cxnSpLocks/>
                <a:stCxn id="181" idx="1"/>
                <a:endCxn id="179" idx="3"/>
              </p:cNvCxnSpPr>
              <p:nvPr/>
            </p:nvCxnSpPr>
            <p:spPr>
              <a:xfrm flipH="1" flipV="1">
                <a:off x="5760701" y="901927"/>
                <a:ext cx="553662" cy="141712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90B9C789-75FA-CF66-12D9-66766C8F00C1}"/>
                  </a:ext>
                </a:extLst>
              </p:cNvPr>
              <p:cNvSpPr txBox="1"/>
              <p:nvPr/>
            </p:nvSpPr>
            <p:spPr>
              <a:xfrm>
                <a:off x="6314363" y="213438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3" name="グループ化 182">
              <a:extLst>
                <a:ext uri="{FF2B5EF4-FFF2-40B4-BE49-F238E27FC236}">
                  <a16:creationId xmlns:a16="http://schemas.microsoft.com/office/drawing/2014/main" id="{6C9364C8-36C2-459E-8132-BE812EE06EF7}"/>
                </a:ext>
              </a:extLst>
            </p:cNvPr>
            <p:cNvGrpSpPr/>
            <p:nvPr/>
          </p:nvGrpSpPr>
          <p:grpSpPr>
            <a:xfrm>
              <a:off x="9775414" y="4000266"/>
              <a:ext cx="1599329" cy="1330913"/>
              <a:chOff x="4749446" y="-666813"/>
              <a:chExt cx="1599329" cy="1330913"/>
            </a:xfrm>
          </p:grpSpPr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FBC24B85-407B-1A5C-A9AE-14FC4CD62C2A}"/>
                  </a:ext>
                </a:extLst>
              </p:cNvPr>
              <p:cNvSpPr/>
              <p:nvPr/>
            </p:nvSpPr>
            <p:spPr>
              <a:xfrm>
                <a:off x="4749446" y="270286"/>
                <a:ext cx="1252822" cy="3938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E44D2B-96EF-B22A-E16C-A85DFEC75171}"/>
                  </a:ext>
                </a:extLst>
              </p:cNvPr>
              <p:cNvCxnSpPr>
                <a:cxnSpLocks/>
                <a:stCxn id="181" idx="1"/>
                <a:endCxn id="184" idx="3"/>
              </p:cNvCxnSpPr>
              <p:nvPr/>
            </p:nvCxnSpPr>
            <p:spPr>
              <a:xfrm flipH="1">
                <a:off x="6002268" y="-666813"/>
                <a:ext cx="346507" cy="11340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FAA44D23-898C-F19B-BDFA-AD124AE1ABD4}"/>
                </a:ext>
              </a:extLst>
            </p:cNvPr>
            <p:cNvSpPr/>
            <p:nvPr/>
          </p:nvSpPr>
          <p:spPr>
            <a:xfrm>
              <a:off x="9980401" y="2775323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51979BC5-BF03-56B3-55AF-0702F3862227}"/>
                </a:ext>
              </a:extLst>
            </p:cNvPr>
            <p:cNvCxnSpPr>
              <a:cxnSpLocks/>
              <a:stCxn id="198" idx="1"/>
            </p:cNvCxnSpPr>
            <p:nvPr/>
          </p:nvCxnSpPr>
          <p:spPr>
            <a:xfrm flipH="1" flipV="1">
              <a:off x="10270305" y="3152755"/>
              <a:ext cx="1276420" cy="17548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テキスト ボックス 197">
              <a:extLst>
                <a:ext uri="{FF2B5EF4-FFF2-40B4-BE49-F238E27FC236}">
                  <a16:creationId xmlns:a16="http://schemas.microsoft.com/office/drawing/2014/main" id="{A49B9BA2-E9EA-4A66-35FF-0BF8FC01AFF9}"/>
                </a:ext>
              </a:extLst>
            </p:cNvPr>
            <p:cNvSpPr txBox="1"/>
            <p:nvPr/>
          </p:nvSpPr>
          <p:spPr>
            <a:xfrm>
              <a:off x="11546725" y="47228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0BF8D173-DE6E-073E-7E16-419AB3853F93}"/>
                </a:ext>
              </a:extLst>
            </p:cNvPr>
            <p:cNvSpPr/>
            <p:nvPr/>
          </p:nvSpPr>
          <p:spPr>
            <a:xfrm>
              <a:off x="9978261" y="5321106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AC0E7566-6611-45C6-6DC9-488AC4F887A7}"/>
                </a:ext>
              </a:extLst>
            </p:cNvPr>
            <p:cNvCxnSpPr>
              <a:cxnSpLocks/>
              <a:stCxn id="198" idx="1"/>
            </p:cNvCxnSpPr>
            <p:nvPr/>
          </p:nvCxnSpPr>
          <p:spPr>
            <a:xfrm flipH="1">
              <a:off x="10589205" y="4907558"/>
              <a:ext cx="957520" cy="71867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D9E8ABDF-2DA8-D0AA-4E55-8DBC2F038B6D}"/>
                </a:ext>
              </a:extLst>
            </p:cNvPr>
            <p:cNvGrpSpPr/>
            <p:nvPr/>
          </p:nvGrpSpPr>
          <p:grpSpPr>
            <a:xfrm>
              <a:off x="8088653" y="1306973"/>
              <a:ext cx="3487505" cy="2184550"/>
              <a:chOff x="4777136" y="-209361"/>
              <a:chExt cx="3487505" cy="2184550"/>
            </a:xfrm>
          </p:grpSpPr>
          <p:sp>
            <p:nvSpPr>
              <p:cNvPr id="208" name="正方形/長方形 207">
                <a:extLst>
                  <a:ext uri="{FF2B5EF4-FFF2-40B4-BE49-F238E27FC236}">
                    <a16:creationId xmlns:a16="http://schemas.microsoft.com/office/drawing/2014/main" id="{DB8D27B5-0345-D2BC-468E-D7A483141C49}"/>
                  </a:ext>
                </a:extLst>
              </p:cNvPr>
              <p:cNvSpPr/>
              <p:nvPr/>
            </p:nvSpPr>
            <p:spPr>
              <a:xfrm>
                <a:off x="4777136" y="597386"/>
                <a:ext cx="1504314" cy="13778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6324342F-314D-C658-E2CB-B26DB2C78E33}"/>
                  </a:ext>
                </a:extLst>
              </p:cNvPr>
              <p:cNvCxnSpPr>
                <a:cxnSpLocks/>
                <a:stCxn id="210" idx="2"/>
              </p:cNvCxnSpPr>
              <p:nvPr/>
            </p:nvCxnSpPr>
            <p:spPr>
              <a:xfrm flipH="1">
                <a:off x="6280313" y="98416"/>
                <a:ext cx="814777" cy="74356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55B9AB7-CBEC-5D89-72F6-CB32B66CE18E}"/>
                  </a:ext>
                </a:extLst>
              </p:cNvPr>
              <p:cNvSpPr txBox="1"/>
              <p:nvPr/>
            </p:nvSpPr>
            <p:spPr>
              <a:xfrm>
                <a:off x="5925539" y="-209361"/>
                <a:ext cx="23391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入力した個数や</a:t>
                </a:r>
                <a:r>
                  <a:rPr lang="ja-JP" altLang="en-US" sz="1400">
                    <a:solidFill>
                      <a:srgbClr val="FF0000"/>
                    </a:solidFill>
                  </a:rPr>
                  <a:t>により表示</a:t>
                </a:r>
                <a:endParaRPr kumimoji="1" lang="ja-JP" altLang="en-US" sz="1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F966713F-5DD1-A700-5C3C-355F10DFF52B}"/>
                </a:ext>
              </a:extLst>
            </p:cNvPr>
            <p:cNvSpPr txBox="1"/>
            <p:nvPr/>
          </p:nvSpPr>
          <p:spPr>
            <a:xfrm>
              <a:off x="8103167" y="2122063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C53DA3F7-3AF8-66FA-0A15-B92FF1632288}"/>
                </a:ext>
              </a:extLst>
            </p:cNvPr>
            <p:cNvSpPr txBox="1"/>
            <p:nvPr/>
          </p:nvSpPr>
          <p:spPr>
            <a:xfrm>
              <a:off x="8091651" y="4645948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7DFB2D34-42E5-EC57-B9EF-FE4D3DC533A4}"/>
              </a:ext>
            </a:extLst>
          </p:cNvPr>
          <p:cNvGrpSpPr/>
          <p:nvPr/>
        </p:nvGrpSpPr>
        <p:grpSpPr>
          <a:xfrm>
            <a:off x="8534604" y="2306053"/>
            <a:ext cx="3522106" cy="522001"/>
            <a:chOff x="6720710" y="1338321"/>
            <a:chExt cx="3522106" cy="522001"/>
          </a:xfrm>
        </p:grpSpPr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8CD2936D-9F16-4F96-FB7D-72EFF7B03F3E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レシピ名</a:t>
              </a:r>
              <a:endParaRPr kumimoji="1" lang="ja-JP" altLang="en-US" sz="1200" u="sng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F62D2B8E-A754-B96F-D63F-4369E2A45562}"/>
                </a:ext>
              </a:extLst>
            </p:cNvPr>
            <p:cNvSpPr/>
            <p:nvPr/>
          </p:nvSpPr>
          <p:spPr>
            <a:xfrm>
              <a:off x="6791206" y="1655725"/>
              <a:ext cx="2267517" cy="173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EFB37717-6262-B45B-AA67-B4AA69C8A2BD}"/>
                </a:ext>
              </a:extLst>
            </p:cNvPr>
            <p:cNvSpPr/>
            <p:nvPr/>
          </p:nvSpPr>
          <p:spPr>
            <a:xfrm>
              <a:off x="6769489" y="1627887"/>
              <a:ext cx="2325664" cy="232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C87F504B-7FA0-108B-0E38-57C9DE6BC490}"/>
                </a:ext>
              </a:extLst>
            </p:cNvPr>
            <p:cNvCxnSpPr>
              <a:cxnSpLocks/>
              <a:stCxn id="206" idx="3"/>
              <a:endCxn id="215" idx="1"/>
            </p:cNvCxnSpPr>
            <p:nvPr/>
          </p:nvCxnSpPr>
          <p:spPr>
            <a:xfrm flipV="1">
              <a:off x="9095153" y="1522987"/>
              <a:ext cx="732165" cy="2211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C0B00E59-D2C7-C037-B612-31DE6ABBE448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24" name="グループ化 323">
            <a:extLst>
              <a:ext uri="{FF2B5EF4-FFF2-40B4-BE49-F238E27FC236}">
                <a16:creationId xmlns:a16="http://schemas.microsoft.com/office/drawing/2014/main" id="{5AA56060-1945-7F30-2783-0F5D25C5DD73}"/>
              </a:ext>
            </a:extLst>
          </p:cNvPr>
          <p:cNvGrpSpPr/>
          <p:nvPr/>
        </p:nvGrpSpPr>
        <p:grpSpPr>
          <a:xfrm>
            <a:off x="8560131" y="2792934"/>
            <a:ext cx="767622" cy="676879"/>
            <a:chOff x="8560131" y="2923560"/>
            <a:chExt cx="767622" cy="676879"/>
          </a:xfrm>
        </p:grpSpPr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41FE6C3D-C85C-DA33-D175-EAAA7FFF15FC}"/>
                </a:ext>
              </a:extLst>
            </p:cNvPr>
            <p:cNvSpPr txBox="1"/>
            <p:nvPr/>
          </p:nvSpPr>
          <p:spPr>
            <a:xfrm>
              <a:off x="8560131" y="2923560"/>
              <a:ext cx="7676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画像</a:t>
              </a:r>
              <a:endParaRPr kumimoji="1" lang="ja-JP" altLang="en-US" sz="1100" u="sng"/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D31FACFE-58DF-DB33-D29C-27CA5AACE02F}"/>
                </a:ext>
              </a:extLst>
            </p:cNvPr>
            <p:cNvSpPr/>
            <p:nvPr/>
          </p:nvSpPr>
          <p:spPr>
            <a:xfrm>
              <a:off x="8626922" y="3209082"/>
              <a:ext cx="604145" cy="391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テキスト ボックス 245">
              <a:extLst>
                <a:ext uri="{FF2B5EF4-FFF2-40B4-BE49-F238E27FC236}">
                  <a16:creationId xmlns:a16="http://schemas.microsoft.com/office/drawing/2014/main" id="{D51657B3-E5D4-3203-8E3E-06B63FACBCF9}"/>
                </a:ext>
              </a:extLst>
            </p:cNvPr>
            <p:cNvSpPr txBox="1"/>
            <p:nvPr/>
          </p:nvSpPr>
          <p:spPr>
            <a:xfrm>
              <a:off x="8621232" y="3263542"/>
              <a:ext cx="615874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image</a:t>
              </a:r>
              <a:endParaRPr kumimoji="1" lang="ja-JP" altLang="en-US" sz="1200"/>
            </a:p>
          </p:txBody>
        </p:sp>
      </p:grpSp>
      <p:grpSp>
        <p:nvGrpSpPr>
          <p:cNvPr id="325" name="グループ化 324">
            <a:extLst>
              <a:ext uri="{FF2B5EF4-FFF2-40B4-BE49-F238E27FC236}">
                <a16:creationId xmlns:a16="http://schemas.microsoft.com/office/drawing/2014/main" id="{06B81053-B624-0CF3-6DA6-8E0957076365}"/>
              </a:ext>
            </a:extLst>
          </p:cNvPr>
          <p:cNvGrpSpPr/>
          <p:nvPr/>
        </p:nvGrpSpPr>
        <p:grpSpPr>
          <a:xfrm>
            <a:off x="8598187" y="3292963"/>
            <a:ext cx="3355440" cy="585656"/>
            <a:chOff x="8598187" y="3568731"/>
            <a:chExt cx="3355440" cy="585656"/>
          </a:xfrm>
        </p:grpSpPr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id="{A86B6D85-29F4-D305-D5F7-B47922072640}"/>
                </a:ext>
              </a:extLst>
            </p:cNvPr>
            <p:cNvSpPr/>
            <p:nvPr/>
          </p:nvSpPr>
          <p:spPr>
            <a:xfrm>
              <a:off x="8613842" y="3862477"/>
              <a:ext cx="1445305" cy="2221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ファイルを選択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id="{304054CC-3488-0FDA-D3F9-55FDEAD50388}"/>
                </a:ext>
              </a:extLst>
            </p:cNvPr>
            <p:cNvSpPr/>
            <p:nvPr/>
          </p:nvSpPr>
          <p:spPr>
            <a:xfrm>
              <a:off x="8598187" y="3806687"/>
              <a:ext cx="1484079" cy="3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367AACF5-C1FF-ADAD-07DE-02E7FC7BD8CD}"/>
                </a:ext>
              </a:extLst>
            </p:cNvPr>
            <p:cNvCxnSpPr>
              <a:cxnSpLocks/>
              <a:stCxn id="234" idx="3"/>
              <a:endCxn id="241" idx="1"/>
            </p:cNvCxnSpPr>
            <p:nvPr/>
          </p:nvCxnSpPr>
          <p:spPr>
            <a:xfrm flipV="1">
              <a:off x="10082266" y="3753397"/>
              <a:ext cx="1455863" cy="2271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25AF99F-A6B3-4623-422E-4A0CEE554F24}"/>
                </a:ext>
              </a:extLst>
            </p:cNvPr>
            <p:cNvSpPr txBox="1"/>
            <p:nvPr/>
          </p:nvSpPr>
          <p:spPr>
            <a:xfrm>
              <a:off x="11538129" y="356873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47" name="表 6">
            <a:extLst>
              <a:ext uri="{FF2B5EF4-FFF2-40B4-BE49-F238E27FC236}">
                <a16:creationId xmlns:a16="http://schemas.microsoft.com/office/drawing/2014/main" id="{C30E62AC-3E33-5882-6335-6C1A2148C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0291"/>
              </p:ext>
            </p:extLst>
          </p:nvPr>
        </p:nvGraphicFramePr>
        <p:xfrm>
          <a:off x="8672373" y="4408302"/>
          <a:ext cx="237186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457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528825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013582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133575"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目標値</a:t>
                      </a:r>
                      <a:r>
                        <a:rPr kumimoji="1" lang="en-US" altLang="ja-JP" sz="600" dirty="0"/>
                        <a:t>(</a:t>
                      </a:r>
                      <a:r>
                        <a:rPr kumimoji="1" lang="ja-JP" altLang="en-US" sz="600"/>
                        <a:t>一食</a:t>
                      </a:r>
                      <a:r>
                        <a:rPr kumimoji="1" lang="en-US" altLang="ja-JP" sz="600" dirty="0"/>
                        <a:t>)</a:t>
                      </a:r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68560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DF1D6642-FC03-05A6-E827-78894F8A22F0}"/>
              </a:ext>
            </a:extLst>
          </p:cNvPr>
          <p:cNvGrpSpPr/>
          <p:nvPr/>
        </p:nvGrpSpPr>
        <p:grpSpPr>
          <a:xfrm>
            <a:off x="8509740" y="5329970"/>
            <a:ext cx="2718064" cy="578443"/>
            <a:chOff x="8509740" y="5767660"/>
            <a:chExt cx="2718064" cy="578443"/>
          </a:xfrm>
        </p:grpSpPr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929A655C-F436-BE6F-57B1-DC80BB8CCC13}"/>
                </a:ext>
              </a:extLst>
            </p:cNvPr>
            <p:cNvSpPr txBox="1"/>
            <p:nvPr/>
          </p:nvSpPr>
          <p:spPr>
            <a:xfrm>
              <a:off x="8509740" y="5767660"/>
              <a:ext cx="1074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u="sng"/>
                <a:t>アドバイス</a:t>
              </a:r>
              <a:endParaRPr kumimoji="1" lang="ja-JP" altLang="en-US" sz="1000" u="sng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id="{1D2BBF6E-610F-4270-686B-F547B6BD4B0D}"/>
                </a:ext>
              </a:extLst>
            </p:cNvPr>
            <p:cNvSpPr/>
            <p:nvPr/>
          </p:nvSpPr>
          <p:spPr>
            <a:xfrm>
              <a:off x="8564701" y="6005273"/>
              <a:ext cx="2663103" cy="314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40005077-D55A-61DC-A52E-CCF29C0E7378}"/>
                </a:ext>
              </a:extLst>
            </p:cNvPr>
            <p:cNvSpPr txBox="1"/>
            <p:nvPr/>
          </p:nvSpPr>
          <p:spPr>
            <a:xfrm>
              <a:off x="8564701" y="6007549"/>
              <a:ext cx="2663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800" dirty="0">
                  <a:solidFill>
                    <a:srgbClr val="FF0000"/>
                  </a:solidFill>
                </a:rPr>
                <a:t>11</a:t>
              </a:r>
              <a:r>
                <a:rPr lang="ja-JP" altLang="en-US" sz="800">
                  <a:solidFill>
                    <a:srgbClr val="FF0000"/>
                  </a:solidFill>
                </a:rPr>
                <a:t>の値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によって</a:t>
              </a:r>
              <a:r>
                <a:rPr lang="ja-JP" altLang="en-US" sz="800">
                  <a:solidFill>
                    <a:srgbClr val="FF0000"/>
                  </a:solidFill>
                </a:rPr>
                <a:t>アドバイス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を表示（詳細については参考資料に記述）</a:t>
              </a: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BF95BB1F-1251-C4BA-6243-A714CE53B5E1}"/>
              </a:ext>
            </a:extLst>
          </p:cNvPr>
          <p:cNvGrpSpPr/>
          <p:nvPr/>
        </p:nvGrpSpPr>
        <p:grpSpPr>
          <a:xfrm>
            <a:off x="8550735" y="3826009"/>
            <a:ext cx="3522106" cy="496875"/>
            <a:chOff x="6720710" y="1338321"/>
            <a:chExt cx="3522106" cy="496875"/>
          </a:xfrm>
        </p:grpSpPr>
        <p:sp>
          <p:nvSpPr>
            <p:cNvPr id="252" name="テキスト ボックス 251">
              <a:extLst>
                <a:ext uri="{FF2B5EF4-FFF2-40B4-BE49-F238E27FC236}">
                  <a16:creationId xmlns:a16="http://schemas.microsoft.com/office/drawing/2014/main" id="{172B587F-D74B-ABA9-B589-7ED519FED751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メモ</a:t>
              </a:r>
              <a:endParaRPr kumimoji="1" lang="ja-JP" altLang="en-US" sz="1200" u="sng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:a16="http://schemas.microsoft.com/office/drawing/2014/main" id="{841CC133-7E00-FB91-12C2-82B5F9FAAFE8}"/>
                </a:ext>
              </a:extLst>
            </p:cNvPr>
            <p:cNvSpPr/>
            <p:nvPr/>
          </p:nvSpPr>
          <p:spPr>
            <a:xfrm>
              <a:off x="6791207" y="1655725"/>
              <a:ext cx="2287816" cy="1534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id="{867292D7-A4CE-F0DB-D24B-7B48ECEA7B05}"/>
                </a:ext>
              </a:extLst>
            </p:cNvPr>
            <p:cNvSpPr/>
            <p:nvPr/>
          </p:nvSpPr>
          <p:spPr>
            <a:xfrm>
              <a:off x="6769488" y="1627888"/>
              <a:ext cx="2352971" cy="207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55" name="直線コネクタ 254">
              <a:extLst>
                <a:ext uri="{FF2B5EF4-FFF2-40B4-BE49-F238E27FC236}">
                  <a16:creationId xmlns:a16="http://schemas.microsoft.com/office/drawing/2014/main" id="{39C5302E-B26B-980E-2079-4620BB4707D8}"/>
                </a:ext>
              </a:extLst>
            </p:cNvPr>
            <p:cNvCxnSpPr>
              <a:cxnSpLocks/>
              <a:stCxn id="254" idx="3"/>
              <a:endCxn id="256" idx="1"/>
            </p:cNvCxnSpPr>
            <p:nvPr/>
          </p:nvCxnSpPr>
          <p:spPr>
            <a:xfrm flipV="1">
              <a:off x="9122459" y="1522987"/>
              <a:ext cx="704859" cy="2085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9EB4A124-CC8A-2460-64AB-4183A7F8ACB8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63" name="グループ化 262">
            <a:extLst>
              <a:ext uri="{FF2B5EF4-FFF2-40B4-BE49-F238E27FC236}">
                <a16:creationId xmlns:a16="http://schemas.microsoft.com/office/drawing/2014/main" id="{B943F257-E424-63D5-AA78-4962F7B83B7C}"/>
              </a:ext>
            </a:extLst>
          </p:cNvPr>
          <p:cNvGrpSpPr/>
          <p:nvPr/>
        </p:nvGrpSpPr>
        <p:grpSpPr>
          <a:xfrm>
            <a:off x="8605100" y="4393254"/>
            <a:ext cx="3455328" cy="941449"/>
            <a:chOff x="3215814" y="675247"/>
            <a:chExt cx="5596580" cy="1243590"/>
          </a:xfrm>
        </p:grpSpPr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id="{BD2FC4A7-86E2-D8A9-E5AC-412B9934C2BA}"/>
                </a:ext>
              </a:extLst>
            </p:cNvPr>
            <p:cNvSpPr/>
            <p:nvPr/>
          </p:nvSpPr>
          <p:spPr>
            <a:xfrm>
              <a:off x="3215814" y="675247"/>
              <a:ext cx="4023376" cy="1243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88ACD8F9-C5F6-AE49-E038-A99D1612C190}"/>
                </a:ext>
              </a:extLst>
            </p:cNvPr>
            <p:cNvCxnSpPr>
              <a:cxnSpLocks/>
              <a:stCxn id="264" idx="3"/>
              <a:endCxn id="266" idx="1"/>
            </p:cNvCxnSpPr>
            <p:nvPr/>
          </p:nvCxnSpPr>
          <p:spPr>
            <a:xfrm flipV="1">
              <a:off x="7239190" y="1071604"/>
              <a:ext cx="900224" cy="2254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テキスト ボックス 265">
              <a:extLst>
                <a:ext uri="{FF2B5EF4-FFF2-40B4-BE49-F238E27FC236}">
                  <a16:creationId xmlns:a16="http://schemas.microsoft.com/office/drawing/2014/main" id="{FB851496-1F72-C7D2-84FA-18A9A700E861}"/>
                </a:ext>
              </a:extLst>
            </p:cNvPr>
            <p:cNvSpPr txBox="1"/>
            <p:nvPr/>
          </p:nvSpPr>
          <p:spPr>
            <a:xfrm>
              <a:off x="8139414" y="827673"/>
              <a:ext cx="672980" cy="48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⑩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CF8F2D32-25D2-03F1-2ABC-EF0CD9CAF2ED}"/>
              </a:ext>
            </a:extLst>
          </p:cNvPr>
          <p:cNvGrpSpPr/>
          <p:nvPr/>
        </p:nvGrpSpPr>
        <p:grpSpPr>
          <a:xfrm>
            <a:off x="4454081" y="1446957"/>
            <a:ext cx="3743667" cy="455493"/>
            <a:chOff x="4352767" y="1649851"/>
            <a:chExt cx="4167576" cy="56244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447D005-A676-9EAA-B47A-551E9E8B4F07}"/>
                </a:ext>
              </a:extLst>
            </p:cNvPr>
            <p:cNvSpPr/>
            <p:nvPr/>
          </p:nvSpPr>
          <p:spPr>
            <a:xfrm>
              <a:off x="7809149" y="1705139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D0B2475-922D-4B74-149B-BD5D6BBA9822}"/>
                </a:ext>
              </a:extLst>
            </p:cNvPr>
            <p:cNvSpPr/>
            <p:nvPr/>
          </p:nvSpPr>
          <p:spPr>
            <a:xfrm>
              <a:off x="6268470" y="1695054"/>
              <a:ext cx="1477024" cy="285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68009846-8E2F-D13E-F9DB-9419D6ED48E2}"/>
                </a:ext>
              </a:extLst>
            </p:cNvPr>
            <p:cNvGrpSpPr/>
            <p:nvPr/>
          </p:nvGrpSpPr>
          <p:grpSpPr>
            <a:xfrm>
              <a:off x="4352767" y="1649851"/>
              <a:ext cx="4167576" cy="562441"/>
              <a:chOff x="1212754" y="689316"/>
              <a:chExt cx="4167576" cy="562441"/>
            </a:xfrm>
          </p:grpSpPr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88B55D11-685A-E802-D246-B6E63F8DDA7B}"/>
                  </a:ext>
                </a:extLst>
              </p:cNvPr>
              <p:cNvSpPr/>
              <p:nvPr/>
            </p:nvSpPr>
            <p:spPr>
              <a:xfrm>
                <a:off x="2329435" y="689316"/>
                <a:ext cx="3050895" cy="3792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AE0DDBB7-D500-03C7-7003-5221295CBFBE}"/>
                  </a:ext>
                </a:extLst>
              </p:cNvPr>
              <p:cNvCxnSpPr>
                <a:cxnSpLocks/>
                <a:stCxn id="116" idx="3"/>
              </p:cNvCxnSpPr>
              <p:nvPr/>
            </p:nvCxnSpPr>
            <p:spPr>
              <a:xfrm flipV="1">
                <a:off x="1675300" y="924175"/>
                <a:ext cx="636439" cy="9955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DC26941E-8D71-0DD1-5D7F-FB3B2D2F48D0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62546" cy="4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3" name="テキスト ボックス 272">
              <a:extLst>
                <a:ext uri="{FF2B5EF4-FFF2-40B4-BE49-F238E27FC236}">
                  <a16:creationId xmlns:a16="http://schemas.microsoft.com/office/drawing/2014/main" id="{0AE7F841-093E-83B8-3FDF-6A971AC6731C}"/>
                </a:ext>
              </a:extLst>
            </p:cNvPr>
            <p:cNvSpPr txBox="1"/>
            <p:nvPr/>
          </p:nvSpPr>
          <p:spPr>
            <a:xfrm>
              <a:off x="5523460" y="1691361"/>
              <a:ext cx="1069432" cy="323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食材名：</a:t>
              </a:r>
              <a:endParaRPr kumimoji="1" lang="ja-JP" altLang="en-US" sz="1200"/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E35A2EB2-9FC0-BC3B-9AE2-282D637187A3}"/>
              </a:ext>
            </a:extLst>
          </p:cNvPr>
          <p:cNvGrpSpPr/>
          <p:nvPr/>
        </p:nvGrpSpPr>
        <p:grpSpPr>
          <a:xfrm>
            <a:off x="2998690" y="57419"/>
            <a:ext cx="8367782" cy="945597"/>
            <a:chOff x="719947" y="129989"/>
            <a:chExt cx="8367782" cy="1099579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B412A830-B056-C164-6D40-A1FC611D6DB6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285955F4-26D0-F729-D320-18F38A2FC838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テキスト ボックス 311">
              <a:extLst>
                <a:ext uri="{FF2B5EF4-FFF2-40B4-BE49-F238E27FC236}">
                  <a16:creationId xmlns:a16="http://schemas.microsoft.com/office/drawing/2014/main" id="{815CFE94-D51F-0B88-206A-3D1D009D0577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2CC85CBB-DC65-A616-F9F2-45602993D3FC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367864CF-A88A-D356-4B74-F9D1F13AA40C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15" name="グループ化 314">
              <a:extLst>
                <a:ext uri="{FF2B5EF4-FFF2-40B4-BE49-F238E27FC236}">
                  <a16:creationId xmlns:a16="http://schemas.microsoft.com/office/drawing/2014/main" id="{CD67FB1C-4431-6CDF-83A3-BDA9E7075A99}"/>
                </a:ext>
              </a:extLst>
            </p:cNvPr>
            <p:cNvGrpSpPr/>
            <p:nvPr/>
          </p:nvGrpSpPr>
          <p:grpSpPr>
            <a:xfrm>
              <a:off x="719947" y="129989"/>
              <a:ext cx="8367782" cy="1099579"/>
              <a:chOff x="828747" y="750968"/>
              <a:chExt cx="8367782" cy="1099579"/>
            </a:xfrm>
          </p:grpSpPr>
          <p:sp>
            <p:nvSpPr>
              <p:cNvPr id="318" name="正方形/長方形 317">
                <a:extLst>
                  <a:ext uri="{FF2B5EF4-FFF2-40B4-BE49-F238E27FC236}">
                    <a16:creationId xmlns:a16="http://schemas.microsoft.com/office/drawing/2014/main" id="{6EB6BF30-99D5-DA5C-C2E4-7EFE0E1B7CC0}"/>
                  </a:ext>
                </a:extLst>
              </p:cNvPr>
              <p:cNvSpPr/>
              <p:nvPr/>
            </p:nvSpPr>
            <p:spPr>
              <a:xfrm>
                <a:off x="3187677" y="750968"/>
                <a:ext cx="6008852" cy="10995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9" name="直線コネクタ 318">
                <a:extLst>
                  <a:ext uri="{FF2B5EF4-FFF2-40B4-BE49-F238E27FC236}">
                    <a16:creationId xmlns:a16="http://schemas.microsoft.com/office/drawing/2014/main" id="{3ED8A406-69ED-A20D-6A52-1141948E237F}"/>
                  </a:ext>
                </a:extLst>
              </p:cNvPr>
              <p:cNvCxnSpPr>
                <a:cxnSpLocks/>
                <a:stCxn id="320" idx="3"/>
                <a:endCxn id="318" idx="1"/>
              </p:cNvCxnSpPr>
              <p:nvPr/>
            </p:nvCxnSpPr>
            <p:spPr>
              <a:xfrm>
                <a:off x="2398407" y="955593"/>
                <a:ext cx="789270" cy="34516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テキスト ボックス 319">
                <a:extLst>
                  <a:ext uri="{FF2B5EF4-FFF2-40B4-BE49-F238E27FC236}">
                    <a16:creationId xmlns:a16="http://schemas.microsoft.com/office/drawing/2014/main" id="{6ED6A5BA-8AF5-23D6-DCF0-9E62E7A286EA}"/>
                  </a:ext>
                </a:extLst>
              </p:cNvPr>
              <p:cNvSpPr txBox="1"/>
              <p:nvPr/>
            </p:nvSpPr>
            <p:spPr>
              <a:xfrm>
                <a:off x="828747" y="77092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6" name="正方形/長方形 315">
              <a:extLst>
                <a:ext uri="{FF2B5EF4-FFF2-40B4-BE49-F238E27FC236}">
                  <a16:creationId xmlns:a16="http://schemas.microsoft.com/office/drawing/2014/main" id="{9ECBC8A4-1D75-05E3-65D5-34FD3194DD5F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BE5ED00E-F2E3-6ED7-B5B7-CEF10BD91F6B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9" name="テキスト ボックス 328">
            <a:extLst>
              <a:ext uri="{FF2B5EF4-FFF2-40B4-BE49-F238E27FC236}">
                <a16:creationId xmlns:a16="http://schemas.microsoft.com/office/drawing/2014/main" id="{9FB2AE53-0B62-FE88-ECE9-23E80DF63B5D}"/>
              </a:ext>
            </a:extLst>
          </p:cNvPr>
          <p:cNvSpPr txBox="1"/>
          <p:nvPr/>
        </p:nvSpPr>
        <p:spPr>
          <a:xfrm>
            <a:off x="8421595" y="5928022"/>
            <a:ext cx="3279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食事記録に反映する場合は日付を選択してください。</a:t>
            </a:r>
          </a:p>
        </p:txBody>
      </p: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833D94E6-8276-E77D-AB8B-DC2C734746B0}"/>
              </a:ext>
            </a:extLst>
          </p:cNvPr>
          <p:cNvGrpSpPr/>
          <p:nvPr/>
        </p:nvGrpSpPr>
        <p:grpSpPr>
          <a:xfrm>
            <a:off x="7467487" y="6068813"/>
            <a:ext cx="2580833" cy="424310"/>
            <a:chOff x="1918944" y="2276317"/>
            <a:chExt cx="2826748" cy="564199"/>
          </a:xfrm>
        </p:grpSpPr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DAD42EF4-7682-62C2-3127-879F3087F3B7}"/>
                </a:ext>
              </a:extLst>
            </p:cNvPr>
            <p:cNvSpPr/>
            <p:nvPr/>
          </p:nvSpPr>
          <p:spPr>
            <a:xfrm>
              <a:off x="3120384" y="2440556"/>
              <a:ext cx="1625306" cy="308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AA57F43B-904B-77DC-E850-1FABFE658965}"/>
                </a:ext>
              </a:extLst>
            </p:cNvPr>
            <p:cNvSpPr txBox="1"/>
            <p:nvPr/>
          </p:nvSpPr>
          <p:spPr>
            <a:xfrm>
              <a:off x="4336235" y="2432108"/>
              <a:ext cx="370813" cy="368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□</a:t>
              </a:r>
            </a:p>
          </p:txBody>
        </p:sp>
        <p:grpSp>
          <p:nvGrpSpPr>
            <p:cNvPr id="335" name="グループ化 334">
              <a:extLst>
                <a:ext uri="{FF2B5EF4-FFF2-40B4-BE49-F238E27FC236}">
                  <a16:creationId xmlns:a16="http://schemas.microsoft.com/office/drawing/2014/main" id="{2D392471-DF62-AF1E-4670-820E182947A6}"/>
                </a:ext>
              </a:extLst>
            </p:cNvPr>
            <p:cNvGrpSpPr/>
            <p:nvPr/>
          </p:nvGrpSpPr>
          <p:grpSpPr>
            <a:xfrm>
              <a:off x="1918944" y="2276317"/>
              <a:ext cx="2826748" cy="564199"/>
              <a:chOff x="1181981" y="563809"/>
              <a:chExt cx="2826748" cy="564199"/>
            </a:xfrm>
          </p:grpSpPr>
          <p:sp>
            <p:nvSpPr>
              <p:cNvPr id="336" name="正方形/長方形 335">
                <a:extLst>
                  <a:ext uri="{FF2B5EF4-FFF2-40B4-BE49-F238E27FC236}">
                    <a16:creationId xmlns:a16="http://schemas.microsoft.com/office/drawing/2014/main" id="{7C441DC1-D017-FE77-1F84-AF45028F1C34}"/>
                  </a:ext>
                </a:extLst>
              </p:cNvPr>
              <p:cNvSpPr/>
              <p:nvPr/>
            </p:nvSpPr>
            <p:spPr>
              <a:xfrm>
                <a:off x="2329436" y="689316"/>
                <a:ext cx="1679293" cy="4386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7" name="直線コネクタ 336">
                <a:extLst>
                  <a:ext uri="{FF2B5EF4-FFF2-40B4-BE49-F238E27FC236}">
                    <a16:creationId xmlns:a16="http://schemas.microsoft.com/office/drawing/2014/main" id="{55BED546-8E4E-05E3-2918-846D6F6EE6C7}"/>
                  </a:ext>
                </a:extLst>
              </p:cNvPr>
              <p:cNvCxnSpPr>
                <a:cxnSpLocks/>
                <a:stCxn id="338" idx="3"/>
                <a:endCxn id="336" idx="1"/>
              </p:cNvCxnSpPr>
              <p:nvPr/>
            </p:nvCxnSpPr>
            <p:spPr>
              <a:xfrm>
                <a:off x="1665162" y="809357"/>
                <a:ext cx="664274" cy="9930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テキスト ボックス 337">
                <a:extLst>
                  <a:ext uri="{FF2B5EF4-FFF2-40B4-BE49-F238E27FC236}">
                    <a16:creationId xmlns:a16="http://schemas.microsoft.com/office/drawing/2014/main" id="{924367D6-C923-B600-D2D8-862871C0F408}"/>
                  </a:ext>
                </a:extLst>
              </p:cNvPr>
              <p:cNvSpPr txBox="1"/>
              <p:nvPr/>
            </p:nvSpPr>
            <p:spPr>
              <a:xfrm>
                <a:off x="1181981" y="563809"/>
                <a:ext cx="483181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11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6A15DFAE-B2A9-3B46-B1D3-3505DFC2770A}"/>
              </a:ext>
            </a:extLst>
          </p:cNvPr>
          <p:cNvSpPr/>
          <p:nvPr/>
        </p:nvSpPr>
        <p:spPr>
          <a:xfrm>
            <a:off x="151426" y="1100028"/>
            <a:ext cx="4230673" cy="5132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11776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12614</TotalTime>
  <Words>1892</Words>
  <Application>Microsoft Macintosh PowerPoint</Application>
  <PresentationFormat>ワイド画面</PresentationFormat>
  <Paragraphs>844</Paragraphs>
  <Slides>22</Slides>
  <Notes>2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游ゴシック</vt:lpstr>
      <vt:lpstr>游ゴシック Light</vt:lpstr>
      <vt:lpstr>Arial</vt:lpstr>
      <vt:lpstr>Corbel</vt:lpstr>
      <vt:lpstr>デザインの設定</vt:lpstr>
      <vt:lpstr>1_デザインの設定</vt:lpstr>
      <vt:lpstr>階層構造（全体像）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背景</dc:title>
  <dc:creator>FUKUDA Takuma</dc:creator>
  <cp:lastModifiedBy>FUKUDA Takuma</cp:lastModifiedBy>
  <cp:revision>31</cp:revision>
  <dcterms:created xsi:type="dcterms:W3CDTF">2022-05-13T00:08:27Z</dcterms:created>
  <dcterms:modified xsi:type="dcterms:W3CDTF">2022-05-30T07:55:25Z</dcterms:modified>
</cp:coreProperties>
</file>